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14" r:id="rId1"/>
  </p:sldMasterIdLst>
  <p:notesMasterIdLst>
    <p:notesMasterId r:id="rId34"/>
  </p:notesMasterIdLst>
  <p:handoutMasterIdLst>
    <p:handoutMasterId r:id="rId35"/>
  </p:handoutMasterIdLst>
  <p:sldIdLst>
    <p:sldId id="256" r:id="rId2"/>
    <p:sldId id="331" r:id="rId3"/>
    <p:sldId id="332" r:id="rId4"/>
    <p:sldId id="257" r:id="rId5"/>
    <p:sldId id="283" r:id="rId6"/>
    <p:sldId id="336" r:id="rId7"/>
    <p:sldId id="333" r:id="rId8"/>
    <p:sldId id="334" r:id="rId9"/>
    <p:sldId id="335" r:id="rId10"/>
    <p:sldId id="337" r:id="rId11"/>
    <p:sldId id="338" r:id="rId12"/>
    <p:sldId id="284" r:id="rId13"/>
    <p:sldId id="339" r:id="rId14"/>
    <p:sldId id="340" r:id="rId15"/>
    <p:sldId id="341" r:id="rId16"/>
    <p:sldId id="343" r:id="rId17"/>
    <p:sldId id="342" r:id="rId18"/>
    <p:sldId id="344" r:id="rId19"/>
    <p:sldId id="851" r:id="rId20"/>
    <p:sldId id="852" r:id="rId21"/>
    <p:sldId id="853" r:id="rId22"/>
    <p:sldId id="345" r:id="rId23"/>
    <p:sldId id="347" r:id="rId24"/>
    <p:sldId id="841" r:id="rId25"/>
    <p:sldId id="346" r:id="rId26"/>
    <p:sldId id="848" r:id="rId27"/>
    <p:sldId id="842" r:id="rId28"/>
    <p:sldId id="846" r:id="rId29"/>
    <p:sldId id="849" r:id="rId30"/>
    <p:sldId id="850" r:id="rId31"/>
    <p:sldId id="854" r:id="rId32"/>
    <p:sldId id="855" r:id="rId33"/>
  </p:sldIdLst>
  <p:sldSz cx="12192000" cy="6858000"/>
  <p:notesSz cx="6858000" cy="9144000"/>
  <p:embeddedFontLst>
    <p:embeddedFont>
      <p:font typeface="Cambria" panose="02040503050406030204" pitchFamily="18" charset="0"/>
      <p:regular r:id="rId36"/>
      <p:bold r:id="rId37"/>
      <p:italic r:id="rId38"/>
      <p:boldItalic r:id="rId39"/>
    </p:embeddedFont>
    <p:embeddedFont>
      <p:font typeface="Cambria Math" panose="02040503050406030204" pitchFamily="18" charset="0"/>
      <p:regular r:id="rId40"/>
    </p:embeddedFont>
    <p:embeddedFont>
      <p:font typeface="Roboto Condensed" panose="02000000000000000000" pitchFamily="2" charset="0"/>
      <p:regular r:id="rId41"/>
      <p:bold r:id="rId42"/>
      <p:italic r:id="rId43"/>
      <p:boldItalic r:id="rId44"/>
    </p:embeddedFont>
    <p:embeddedFont>
      <p:font typeface="Roboto Condensed Light" panose="02000000000000000000" pitchFamily="2" charset="0"/>
      <p:regular r:id="rId45"/>
      <p:italic r:id="rId46"/>
    </p:embeddedFont>
    <p:embeddedFont>
      <p:font typeface="Wingdings 2" panose="05020102010507070707" pitchFamily="18" charset="2"/>
      <p:regular r:id="rId47"/>
    </p:embeddedFont>
    <p:embeddedFont>
      <p:font typeface="Wingdings 3" panose="05040102010807070707" pitchFamily="18" charset="2"/>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rU8VjN+ER62Y84nLpOVhzw==" hashData="qzgR9ruo+JKfqXjv7aQf2RZ8+XANPs2nTEw/KE9AV9qBA6a2c8e+bm2v+aidoLZirgwtPgoHwU3USf9iQQnlnA=="/>
  <p:extLst>
    <p:ext uri="{521415D9-36F7-43E2-AB2F-B90AF26B5E84}">
      <p14:sectionLst xmlns:p14="http://schemas.microsoft.com/office/powerpoint/2010/main">
        <p14:section name="Introduction" id="{4C7717EA-605E-4A53-8581-8E510265544C}">
          <p14:sldIdLst>
            <p14:sldId id="256"/>
            <p14:sldId id="331"/>
            <p14:sldId id="332"/>
          </p14:sldIdLst>
        </p14:section>
        <p14:section name="M 5 Basics" id="{8CC53D97-314C-45B5-853A-2CC60F1D0CA5}">
          <p14:sldIdLst>
            <p14:sldId id="257"/>
            <p14:sldId id="283"/>
            <p14:sldId id="336"/>
            <p14:sldId id="333"/>
            <p14:sldId id="334"/>
            <p14:sldId id="335"/>
            <p14:sldId id="337"/>
            <p14:sldId id="338"/>
            <p14:sldId id="284"/>
            <p14:sldId id="339"/>
            <p14:sldId id="340"/>
            <p14:sldId id="341"/>
            <p14:sldId id="343"/>
            <p14:sldId id="342"/>
            <p14:sldId id="344"/>
            <p14:sldId id="851"/>
            <p14:sldId id="852"/>
            <p14:sldId id="853"/>
          </p14:sldIdLst>
        </p14:section>
        <p14:section name="M 6 Pigeon" id="{7419D47D-FD27-4CDB-A0CD-FDC1B362D3E4}">
          <p14:sldIdLst>
            <p14:sldId id="345"/>
            <p14:sldId id="347"/>
            <p14:sldId id="841"/>
            <p14:sldId id="346"/>
            <p14:sldId id="848"/>
            <p14:sldId id="842"/>
            <p14:sldId id="846"/>
            <p14:sldId id="849"/>
            <p14:sldId id="850"/>
            <p14:sldId id="854"/>
            <p14:sldId id="85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sujain39@gmail.com" initials="v" lastIdx="1" clrIdx="0">
    <p:extLst>
      <p:ext uri="{19B8F6BF-5375-455C-9EA6-DF929625EA0E}">
        <p15:presenceInfo xmlns:p15="http://schemas.microsoft.com/office/powerpoint/2012/main" userId="4e3c4d1726c659f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AAE"/>
    <a:srgbClr val="A1662F"/>
    <a:srgbClr val="F19D19"/>
    <a:srgbClr val="FBD448"/>
    <a:srgbClr val="D5B8EA"/>
    <a:srgbClr val="ECD2F3"/>
    <a:srgbClr val="B1DAFF"/>
    <a:srgbClr val="E1BCEC"/>
    <a:srgbClr val="FFE3F1"/>
    <a:srgbClr val="4169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050" autoAdjust="0"/>
    <p:restoredTop sz="93648" autoAdjust="0"/>
  </p:normalViewPr>
  <p:slideViewPr>
    <p:cSldViewPr snapToGrid="0">
      <p:cViewPr varScale="1">
        <p:scale>
          <a:sx n="60" d="100"/>
          <a:sy n="60" d="100"/>
        </p:scale>
        <p:origin x="1104" y="44"/>
      </p:cViewPr>
      <p:guideLst/>
    </p:cSldViewPr>
  </p:slideViewPr>
  <p:outlineViewPr>
    <p:cViewPr>
      <p:scale>
        <a:sx n="33" d="100"/>
        <a:sy n="33" d="100"/>
      </p:scale>
      <p:origin x="0" y="-228"/>
    </p:cViewPr>
  </p:outlineViewPr>
  <p:notesTextViewPr>
    <p:cViewPr>
      <p:scale>
        <a:sx n="1" d="1"/>
        <a:sy n="1" d="1"/>
      </p:scale>
      <p:origin x="0" y="0"/>
    </p:cViewPr>
  </p:notesTextViewPr>
  <p:sorterViewPr>
    <p:cViewPr>
      <p:scale>
        <a:sx n="100" d="100"/>
        <a:sy n="100" d="100"/>
      </p:scale>
      <p:origin x="0" y="-8604"/>
    </p:cViewPr>
  </p:sorterViewPr>
  <p:notesViewPr>
    <p:cSldViewPr snapToGrid="0">
      <p:cViewPr varScale="1">
        <p:scale>
          <a:sx n="47" d="100"/>
          <a:sy n="47" d="100"/>
        </p:scale>
        <p:origin x="2040" y="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40691E0-E0E7-464F-892B-71ACC2518A4D}" type="datetimeFigureOut">
              <a:rPr lang="en-US" smtClean="0"/>
              <a:t>6/14/2024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53689D-5810-4E66-9D5F-1657D824CFAB}" type="slidenum">
              <a:rPr lang="en-US" smtClean="0"/>
              <a:t>‹#›</a:t>
            </a:fld>
            <a:endParaRPr lang="en-US"/>
          </a:p>
        </p:txBody>
      </p:sp>
    </p:spTree>
    <p:extLst>
      <p:ext uri="{BB962C8B-B14F-4D97-AF65-F5344CB8AC3E}">
        <p14:creationId xmlns:p14="http://schemas.microsoft.com/office/powerpoint/2010/main" val="9870960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t>6/14/2024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C79BDEF-6165-4E72-B1A6-6E8034CEC248}" type="slidenum">
              <a:rPr lang="en-US" smtClean="0"/>
              <a:t>5</a:t>
            </a:fld>
            <a:endParaRPr lang="en-US"/>
          </a:p>
        </p:txBody>
      </p:sp>
    </p:spTree>
    <p:extLst>
      <p:ext uri="{BB962C8B-B14F-4D97-AF65-F5344CB8AC3E}">
        <p14:creationId xmlns:p14="http://schemas.microsoft.com/office/powerpoint/2010/main" val="1327704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C79BDEF-6165-4E72-B1A6-6E8034CEC248}" type="slidenum">
              <a:rPr lang="en-US" smtClean="0"/>
              <a:t>7</a:t>
            </a:fld>
            <a:endParaRPr lang="en-US"/>
          </a:p>
        </p:txBody>
      </p:sp>
    </p:spTree>
    <p:extLst>
      <p:ext uri="{BB962C8B-B14F-4D97-AF65-F5344CB8AC3E}">
        <p14:creationId xmlns:p14="http://schemas.microsoft.com/office/powerpoint/2010/main" val="3626658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C79BDEF-6165-4E72-B1A6-6E8034CEC248}" type="slidenum">
              <a:rPr lang="en-US" smtClean="0"/>
              <a:t>8</a:t>
            </a:fld>
            <a:endParaRPr lang="en-US"/>
          </a:p>
        </p:txBody>
      </p:sp>
    </p:spTree>
    <p:extLst>
      <p:ext uri="{BB962C8B-B14F-4D97-AF65-F5344CB8AC3E}">
        <p14:creationId xmlns:p14="http://schemas.microsoft.com/office/powerpoint/2010/main" val="37360947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png"/><Relationship Id="rId4" Type="http://schemas.openxmlformats.org/officeDocument/2006/relationships/image" Target="../media/image6.png"/><Relationship Id="rId9" Type="http://schemas.openxmlformats.org/officeDocument/2006/relationships/image" Target="../media/image10.jpeg"/></Relationships>
</file>

<file path=ppt/slideLayouts/_rels/slideLayout1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png"/><Relationship Id="rId4" Type="http://schemas.openxmlformats.org/officeDocument/2006/relationships/image" Target="../media/image11.png"/><Relationship Id="rId9" Type="http://schemas.openxmlformats.org/officeDocument/2006/relationships/image" Target="../media/image10.jpeg"/></Relationships>
</file>

<file path=ppt/slideLayouts/_rels/slideLayout1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png"/><Relationship Id="rId4" Type="http://schemas.openxmlformats.org/officeDocument/2006/relationships/image" Target="../media/image6.png"/><Relationship Id="rId9" Type="http://schemas.openxmlformats.org/officeDocument/2006/relationships/image" Target="../media/image10.jpeg"/></Relationships>
</file>

<file path=ppt/slideLayouts/_rels/slideLayout1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png"/><Relationship Id="rId4" Type="http://schemas.openxmlformats.org/officeDocument/2006/relationships/image" Target="../media/image6.png"/><Relationship Id="rId9" Type="http://schemas.openxmlformats.org/officeDocument/2006/relationships/image" Target="../media/image10.jpeg"/></Relationships>
</file>

<file path=ppt/slideLayouts/_rels/slideLayout1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png"/><Relationship Id="rId4" Type="http://schemas.openxmlformats.org/officeDocument/2006/relationships/image" Target="../media/image6.png"/><Relationship Id="rId9" Type="http://schemas.openxmlformats.org/officeDocument/2006/relationships/image" Target="../media/image10.jpeg"/></Relationships>
</file>

<file path=ppt/slideLayouts/_rels/slideLayout1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png"/><Relationship Id="rId4" Type="http://schemas.openxmlformats.org/officeDocument/2006/relationships/image" Target="../media/image6.png"/><Relationship Id="rId9" Type="http://schemas.openxmlformats.org/officeDocument/2006/relationships/image" Target="../media/image10.jpeg"/></Relationships>
</file>

<file path=ppt/slideLayouts/_rels/slideLayout1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png"/><Relationship Id="rId4" Type="http://schemas.openxmlformats.org/officeDocument/2006/relationships/image" Target="../media/image6.png"/><Relationship Id="rId9" Type="http://schemas.openxmlformats.org/officeDocument/2006/relationships/image" Target="../media/image10.jpeg"/></Relationships>
</file>

<file path=ppt/slideLayouts/_rels/slideLayout1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png"/><Relationship Id="rId4" Type="http://schemas.openxmlformats.org/officeDocument/2006/relationships/image" Target="../media/image6.png"/><Relationship Id="rId9" Type="http://schemas.openxmlformats.org/officeDocument/2006/relationships/image" Target="../media/image10.jpe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2.png"/><Relationship Id="rId4" Type="http://schemas.openxmlformats.org/officeDocument/2006/relationships/image" Target="../media/image7.png"/><Relationship Id="rId9"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png"/><Relationship Id="rId11" Type="http://schemas.openxmlformats.org/officeDocument/2006/relationships/image" Target="../media/image1.png"/><Relationship Id="rId5" Type="http://schemas.openxmlformats.org/officeDocument/2006/relationships/image" Target="../media/image7.png"/><Relationship Id="rId10" Type="http://schemas.openxmlformats.org/officeDocument/2006/relationships/image" Target="../media/image10.jpeg"/><Relationship Id="rId4" Type="http://schemas.openxmlformats.org/officeDocument/2006/relationships/image" Target="../media/image6.png"/><Relationship Id="rId9" Type="http://schemas.openxmlformats.org/officeDocument/2006/relationships/image" Target="../media/image13.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png"/><Relationship Id="rId4" Type="http://schemas.openxmlformats.org/officeDocument/2006/relationships/image" Target="../media/image6.png"/><Relationship Id="rId9" Type="http://schemas.openxmlformats.org/officeDocument/2006/relationships/image" Target="../media/image10.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png"/><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9A329F3-B4EA-403B-BD1C-FDD65D8E9D3F}"/>
              </a:ext>
            </a:extLst>
          </p:cNvPr>
          <p:cNvGrpSpPr/>
          <p:nvPr userDrawn="1"/>
        </p:nvGrpSpPr>
        <p:grpSpPr>
          <a:xfrm>
            <a:off x="10721798" y="852808"/>
            <a:ext cx="1339023" cy="407045"/>
            <a:chOff x="10721798" y="852808"/>
            <a:chExt cx="1339023" cy="407045"/>
          </a:xfrm>
        </p:grpSpPr>
        <p:pic>
          <p:nvPicPr>
            <p:cNvPr id="16" name="Picture 15">
              <a:extLst>
                <a:ext uri="{FF2B5EF4-FFF2-40B4-BE49-F238E27FC236}">
                  <a16:creationId xmlns:a16="http://schemas.microsoft.com/office/drawing/2014/main" id="{F0325C5E-F004-43A9-9277-53A0BD206A7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5" name="Rectangle 14">
              <a:extLst>
                <a:ext uri="{FF2B5EF4-FFF2-40B4-BE49-F238E27FC236}">
                  <a16:creationId xmlns:a16="http://schemas.microsoft.com/office/drawing/2014/main" id="{4B63808E-204C-4894-A747-B51DDC7425C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userDrawn="1">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800">
                <a:solidFill>
                  <a:srgbClr val="002060"/>
                </a:solidFill>
              </a:defRPr>
            </a:lvl1pPr>
            <a:lvl2pPr marL="809625" indent="-352425" algn="just">
              <a:buClr>
                <a:schemeClr val="accent6"/>
              </a:buClr>
              <a:buFont typeface="Wingdings 3" panose="05040102010807070707" pitchFamily="18" charset="2"/>
              <a:buChar char=""/>
              <a:defRPr sz="2800">
                <a:solidFill>
                  <a:srgbClr val="002060"/>
                </a:solidFill>
              </a:defRPr>
            </a:lvl2pPr>
            <a:lvl3pPr marL="1143000" indent="-228600" algn="just">
              <a:buClr>
                <a:schemeClr val="accent6"/>
              </a:buClr>
              <a:buFont typeface="Wingdings" panose="05000000000000000000" pitchFamily="2" charset="2"/>
              <a:buChar char="§"/>
              <a:defRPr sz="2800">
                <a:solidFill>
                  <a:srgbClr val="002060"/>
                </a:solidFill>
              </a:defRPr>
            </a:lvl3pPr>
            <a:lvl4pPr algn="just">
              <a:buClr>
                <a:schemeClr val="accent6"/>
              </a:buClr>
              <a:defRPr sz="2800">
                <a:solidFill>
                  <a:srgbClr val="002060"/>
                </a:solidFill>
              </a:defRPr>
            </a:lvl4pPr>
            <a:lvl5pPr algn="just">
              <a:buClr>
                <a:schemeClr val="accent6"/>
              </a:buClr>
              <a:defRPr sz="2800">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Date Placeholder 1">
            <a:extLst>
              <a:ext uri="{FF2B5EF4-FFF2-40B4-BE49-F238E27FC236}">
                <a16:creationId xmlns:a16="http://schemas.microsoft.com/office/drawing/2014/main" id="{E485506D-82C5-49B6-9F8F-8028B3AA15B2}"/>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0" kern="1200" dirty="0">
                <a:solidFill>
                  <a:schemeClr val="tx1">
                    <a:lumMod val="90000"/>
                    <a:lumOff val="10000"/>
                  </a:schemeClr>
                </a:solidFill>
                <a:latin typeface="+mn-lt"/>
                <a:ea typeface="+mn-ea"/>
                <a:cs typeface="+mn-cs"/>
              </a:rPr>
              <a:t>Prof. Vasudev </a:t>
            </a:r>
            <a:r>
              <a:rPr lang="en-US" sz="1200" b="0" kern="1200" dirty="0" err="1">
                <a:solidFill>
                  <a:schemeClr val="tx1">
                    <a:lumMod val="90000"/>
                    <a:lumOff val="10000"/>
                  </a:schemeClr>
                </a:solidFill>
                <a:latin typeface="+mn-lt"/>
                <a:ea typeface="+mn-ea"/>
                <a:cs typeface="+mn-cs"/>
              </a:rPr>
              <a:t>Barjadiya</a:t>
            </a:r>
            <a:endParaRPr lang="en-US" sz="1200" b="0" kern="1200" dirty="0">
              <a:solidFill>
                <a:schemeClr val="tx1">
                  <a:lumMod val="90000"/>
                  <a:lumOff val="10000"/>
                </a:schemeClr>
              </a:solidFill>
              <a:latin typeface="+mn-lt"/>
              <a:ea typeface="+mn-ea"/>
              <a:cs typeface="+mn-cs"/>
            </a:endParaRPr>
          </a:p>
        </p:txBody>
      </p:sp>
      <p:sp>
        <p:nvSpPr>
          <p:cNvPr id="22" name="Footer Placeholder 2">
            <a:extLst>
              <a:ext uri="{FF2B5EF4-FFF2-40B4-BE49-F238E27FC236}">
                <a16:creationId xmlns:a16="http://schemas.microsoft.com/office/drawing/2014/main" id="{CB165F38-7B2C-469D-8B6F-0FA8201A4EC4}"/>
              </a:ext>
            </a:extLst>
          </p:cNvPr>
          <p:cNvSpPr txBox="1">
            <a:spLocks/>
          </p:cNvSpPr>
          <p:nvPr userDrawn="1"/>
        </p:nvSpPr>
        <p:spPr>
          <a:xfrm>
            <a:off x="3357601" y="6604000"/>
            <a:ext cx="5476799"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0" kern="1200" dirty="0">
                <a:solidFill>
                  <a:schemeClr val="tx1">
                    <a:lumMod val="90000"/>
                    <a:lumOff val="10000"/>
                  </a:schemeClr>
                </a:solidFill>
                <a:latin typeface="+mn-lt"/>
                <a:ea typeface="+mn-ea"/>
                <a:cs typeface="+mn-cs"/>
              </a:rPr>
              <a:t>#2301HS301 (Discrete Mathematics)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sz="1200" b="0" kern="1200" dirty="0">
                <a:solidFill>
                  <a:schemeClr val="tx1">
                    <a:lumMod val="90000"/>
                    <a:lumOff val="10000"/>
                  </a:schemeClr>
                </a:solidFill>
                <a:latin typeface="+mn-lt"/>
                <a:ea typeface="+mn-ea"/>
                <a:cs typeface="+mn-cs"/>
              </a:rPr>
              <a:t>   Unit 1 – Number Theory and Counting</a:t>
            </a:r>
          </a:p>
        </p:txBody>
      </p:sp>
    </p:spTree>
    <p:extLst>
      <p:ext uri="{BB962C8B-B14F-4D97-AF65-F5344CB8AC3E}">
        <p14:creationId xmlns:p14="http://schemas.microsoft.com/office/powerpoint/2010/main" val="1267455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id="{4A8E0F54-DC01-449D-B951-DC7CBAFD9546}"/>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0" name="Picture 29">
            <a:extLst>
              <a:ext uri="{FF2B5EF4-FFF2-40B4-BE49-F238E27FC236}">
                <a16:creationId xmlns:a16="http://schemas.microsoft.com/office/drawing/2014/main" id="{65C24A8B-C009-4A74-9481-67BB67CA49B0}"/>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590250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8788200" y="2096941"/>
            <a:ext cx="2119207"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id="{5F55812D-505A-4B1A-9EB5-16DCD08F2B82}"/>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21" name="Picture 20">
            <a:extLst>
              <a:ext uri="{FF2B5EF4-FFF2-40B4-BE49-F238E27FC236}">
                <a16:creationId xmlns:a16="http://schemas.microsoft.com/office/drawing/2014/main" id="{8DCFBA18-DBB7-4232-9BDC-C0D95AE93AF0}"/>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21159124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6570A8-081D-45CE-A0DD-F78F5EDB0F9B}"/>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5E75AD4F-9BB9-4005-AB78-4A6D388A4CD6}"/>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30506398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4964C355-848F-46E4-BB2A-EA2EE69FEBA2}"/>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41078685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036D56FE-CA91-4481-9096-27448303AC20}"/>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14150712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B45C91-0DA6-4973-9AEA-FF1388508ACC}"/>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A561853C-B15A-4153-A982-7E7EB1213BCE}"/>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15641734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7E386D9D-B92A-4F40-9089-A1FD00CD387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B976521A-C815-4A64-A047-CE405ED0E59A}"/>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33796191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BE300026-40E8-4FB1-998A-9CEB5F7A1B8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631765DD-2E04-4EE4-AFB7-43E328823E61}"/>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40952781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1018DFAF-9B15-4199-9C36-C730A2CE6C5E}"/>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pic>
        <p:nvPicPr>
          <p:cNvPr id="34" name="Picture 33"/>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9002094" y="1609868"/>
            <a:ext cx="2743200" cy="2743200"/>
          </a:xfrm>
          <a:prstGeom prst="rect">
            <a:avLst/>
          </a:prstGeom>
        </p:spPr>
      </p:pic>
    </p:spTree>
    <p:extLst>
      <p:ext uri="{BB962C8B-B14F-4D97-AF65-F5344CB8AC3E}">
        <p14:creationId xmlns:p14="http://schemas.microsoft.com/office/powerpoint/2010/main" val="4156071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userDrawn="1"/>
        </p:nvPicPr>
        <p:blipFill>
          <a:blip r:embed="rId9"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5" name="Picture 34">
            <a:extLst>
              <a:ext uri="{FF2B5EF4-FFF2-40B4-BE49-F238E27FC236}">
                <a16:creationId xmlns:a16="http://schemas.microsoft.com/office/drawing/2014/main" id="{744A518A-BE68-4048-BDCB-77578CB57230}"/>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1670549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19E228D-B2BD-4EFA-9FE9-86D81DDC600E}"/>
              </a:ext>
            </a:extLst>
          </p:cNvPr>
          <p:cNvGrpSpPr/>
          <p:nvPr userDrawn="1"/>
        </p:nvGrpSpPr>
        <p:grpSpPr>
          <a:xfrm>
            <a:off x="10721797" y="6047527"/>
            <a:ext cx="1339023" cy="407045"/>
            <a:chOff x="10721798" y="852808"/>
            <a:chExt cx="1339023" cy="407045"/>
          </a:xfrm>
        </p:grpSpPr>
        <p:pic>
          <p:nvPicPr>
            <p:cNvPr id="25" name="Picture 24">
              <a:extLst>
                <a:ext uri="{FF2B5EF4-FFF2-40B4-BE49-F238E27FC236}">
                  <a16:creationId xmlns:a16="http://schemas.microsoft.com/office/drawing/2014/main"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6" name="Rectangle 25">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800">
                <a:solidFill>
                  <a:srgbClr val="002060"/>
                </a:solidFill>
              </a:defRPr>
            </a:lvl1pPr>
            <a:lvl2pPr marL="809625" indent="-352425" algn="just">
              <a:buClr>
                <a:schemeClr val="accent6"/>
              </a:buClr>
              <a:buFont typeface="Wingdings 3" panose="05040102010807070707" pitchFamily="18" charset="2"/>
              <a:buChar char=""/>
              <a:defRPr sz="2800">
                <a:solidFill>
                  <a:srgbClr val="002060"/>
                </a:solidFill>
              </a:defRPr>
            </a:lvl2pPr>
            <a:lvl3pPr marL="1143000" indent="-228600" algn="just">
              <a:buClr>
                <a:schemeClr val="accent6"/>
              </a:buClr>
              <a:buFont typeface="Wingdings" panose="05000000000000000000" pitchFamily="2" charset="2"/>
              <a:buChar char="§"/>
              <a:defRPr sz="2800">
                <a:solidFill>
                  <a:srgbClr val="002060"/>
                </a:solidFill>
              </a:defRPr>
            </a:lvl3pPr>
            <a:lvl4pPr algn="just">
              <a:buClr>
                <a:schemeClr val="accent6"/>
              </a:buClr>
              <a:defRPr sz="2800">
                <a:solidFill>
                  <a:srgbClr val="002060"/>
                </a:solidFill>
              </a:defRPr>
            </a:lvl4pPr>
            <a:lvl5pPr algn="just">
              <a:buClr>
                <a:schemeClr val="accent6"/>
              </a:buClr>
              <a:defRPr sz="2800">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Date Placeholder 1">
            <a:extLst>
              <a:ext uri="{FF2B5EF4-FFF2-40B4-BE49-F238E27FC236}">
                <a16:creationId xmlns:a16="http://schemas.microsoft.com/office/drawing/2014/main" id="{AAD05AC2-6A1D-4692-9922-025667C7110F}"/>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0" kern="1200" dirty="0">
                <a:solidFill>
                  <a:schemeClr val="tx1">
                    <a:lumMod val="90000"/>
                    <a:lumOff val="10000"/>
                  </a:schemeClr>
                </a:solidFill>
                <a:latin typeface="+mn-lt"/>
                <a:ea typeface="+mn-ea"/>
                <a:cs typeface="+mn-cs"/>
              </a:rPr>
              <a:t>Prof. Vasudev </a:t>
            </a:r>
            <a:r>
              <a:rPr lang="en-US" sz="1200" b="0" kern="1200" dirty="0" err="1">
                <a:solidFill>
                  <a:schemeClr val="tx1">
                    <a:lumMod val="90000"/>
                    <a:lumOff val="10000"/>
                  </a:schemeClr>
                </a:solidFill>
                <a:latin typeface="+mn-lt"/>
                <a:ea typeface="+mn-ea"/>
                <a:cs typeface="+mn-cs"/>
              </a:rPr>
              <a:t>Barjadiya</a:t>
            </a:r>
            <a:endParaRPr lang="en-US" sz="1200" b="0" kern="1200" dirty="0">
              <a:solidFill>
                <a:schemeClr val="tx1">
                  <a:lumMod val="90000"/>
                  <a:lumOff val="10000"/>
                </a:schemeClr>
              </a:solidFill>
              <a:latin typeface="+mn-lt"/>
              <a:ea typeface="+mn-ea"/>
              <a:cs typeface="+mn-cs"/>
            </a:endParaRPr>
          </a:p>
        </p:txBody>
      </p:sp>
      <p:sp>
        <p:nvSpPr>
          <p:cNvPr id="21" name="Footer Placeholder 2">
            <a:extLst>
              <a:ext uri="{FF2B5EF4-FFF2-40B4-BE49-F238E27FC236}">
                <a16:creationId xmlns:a16="http://schemas.microsoft.com/office/drawing/2014/main" id="{4994924F-A425-4F6F-B17D-864B1E9E82A6}"/>
              </a:ext>
            </a:extLst>
          </p:cNvPr>
          <p:cNvSpPr txBox="1">
            <a:spLocks/>
          </p:cNvSpPr>
          <p:nvPr userDrawn="1"/>
        </p:nvSpPr>
        <p:spPr>
          <a:xfrm>
            <a:off x="3357601" y="6604000"/>
            <a:ext cx="5476799"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0" kern="1200" dirty="0">
                <a:solidFill>
                  <a:schemeClr val="tx1">
                    <a:lumMod val="90000"/>
                    <a:lumOff val="10000"/>
                  </a:schemeClr>
                </a:solidFill>
                <a:latin typeface="+mn-lt"/>
                <a:ea typeface="+mn-ea"/>
                <a:cs typeface="+mn-cs"/>
              </a:rPr>
              <a:t>#2301HS301 (Discrete Mathematics)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sz="1200" b="0" kern="1200" dirty="0">
                <a:solidFill>
                  <a:schemeClr val="tx1">
                    <a:lumMod val="90000"/>
                    <a:lumOff val="10000"/>
                  </a:schemeClr>
                </a:solidFill>
                <a:latin typeface="+mn-lt"/>
                <a:ea typeface="+mn-ea"/>
                <a:cs typeface="+mn-cs"/>
              </a:rPr>
              <a:t>   Unit 1 – Number Theory and Counting</a:t>
            </a:r>
          </a:p>
        </p:txBody>
      </p:sp>
    </p:spTree>
    <p:extLst>
      <p:ext uri="{BB962C8B-B14F-4D97-AF65-F5344CB8AC3E}">
        <p14:creationId xmlns:p14="http://schemas.microsoft.com/office/powerpoint/2010/main" val="35458007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2F1AAAC-C051-4A31-837B-4A9977722A4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C248CBD5-99BA-4017-857A-5ED400F43651}"/>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2465552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E04132C-088A-4457-A3C3-1DC6427585FC}"/>
              </a:ext>
            </a:extLst>
          </p:cNvPr>
          <p:cNvGrpSpPr/>
          <p:nvPr userDrawn="1"/>
        </p:nvGrpSpPr>
        <p:grpSpPr>
          <a:xfrm>
            <a:off x="131179" y="6047527"/>
            <a:ext cx="1339023" cy="407045"/>
            <a:chOff x="10721798" y="852808"/>
            <a:chExt cx="1339023" cy="407045"/>
          </a:xfrm>
        </p:grpSpPr>
        <p:pic>
          <p:nvPicPr>
            <p:cNvPr id="25" name="Picture 24">
              <a:extLst>
                <a:ext uri="{FF2B5EF4-FFF2-40B4-BE49-F238E27FC236}">
                  <a16:creationId xmlns:a16="http://schemas.microsoft.com/office/drawing/2014/main" id="{B49C31A0-0173-45C3-B715-F73A797EA64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6" name="Rectangle 25">
              <a:extLst>
                <a:ext uri="{FF2B5EF4-FFF2-40B4-BE49-F238E27FC236}">
                  <a16:creationId xmlns:a16="http://schemas.microsoft.com/office/drawing/2014/main" id="{26EB3A16-1B2C-44F3-A559-3929B9A2E162}"/>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800">
                <a:solidFill>
                  <a:srgbClr val="002060"/>
                </a:solidFill>
              </a:defRPr>
            </a:lvl1pPr>
            <a:lvl2pPr marL="809625" indent="-352425" algn="just">
              <a:buClr>
                <a:schemeClr val="accent6"/>
              </a:buClr>
              <a:buFont typeface="Wingdings 3" panose="05040102010807070707" pitchFamily="18" charset="2"/>
              <a:buChar char=""/>
              <a:defRPr sz="2800">
                <a:solidFill>
                  <a:srgbClr val="002060"/>
                </a:solidFill>
              </a:defRPr>
            </a:lvl2pPr>
            <a:lvl3pPr marL="1143000" indent="-228600" algn="just">
              <a:buClr>
                <a:schemeClr val="accent6"/>
              </a:buClr>
              <a:buFont typeface="Wingdings" panose="05000000000000000000" pitchFamily="2" charset="2"/>
              <a:buChar char="§"/>
              <a:defRPr sz="2800">
                <a:solidFill>
                  <a:srgbClr val="002060"/>
                </a:solidFill>
              </a:defRPr>
            </a:lvl3pPr>
            <a:lvl4pPr algn="just">
              <a:buClr>
                <a:schemeClr val="accent6"/>
              </a:buClr>
              <a:defRPr sz="2800">
                <a:solidFill>
                  <a:srgbClr val="002060"/>
                </a:solidFill>
              </a:defRPr>
            </a:lvl4pPr>
            <a:lvl5pPr algn="just">
              <a:buClr>
                <a:schemeClr val="accent6"/>
              </a:buClr>
              <a:defRPr sz="2800">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1">
            <a:extLst>
              <a:ext uri="{FF2B5EF4-FFF2-40B4-BE49-F238E27FC236}">
                <a16:creationId xmlns:a16="http://schemas.microsoft.com/office/drawing/2014/main" id="{935F4554-F0DB-47B1-B3D2-213D8AE4722F}"/>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0" kern="1200" dirty="0">
                <a:solidFill>
                  <a:schemeClr val="tx1">
                    <a:lumMod val="90000"/>
                    <a:lumOff val="10000"/>
                  </a:schemeClr>
                </a:solidFill>
                <a:latin typeface="+mn-lt"/>
                <a:ea typeface="+mn-ea"/>
                <a:cs typeface="+mn-cs"/>
              </a:rPr>
              <a:t>Prof. Vasudev </a:t>
            </a:r>
            <a:r>
              <a:rPr lang="en-US" sz="1200" b="0" kern="1200" dirty="0" err="1">
                <a:solidFill>
                  <a:schemeClr val="tx1">
                    <a:lumMod val="90000"/>
                    <a:lumOff val="10000"/>
                  </a:schemeClr>
                </a:solidFill>
                <a:latin typeface="+mn-lt"/>
                <a:ea typeface="+mn-ea"/>
                <a:cs typeface="+mn-cs"/>
              </a:rPr>
              <a:t>Barjadiya</a:t>
            </a:r>
            <a:endParaRPr lang="en-US" sz="1200" b="0" kern="1200" dirty="0">
              <a:solidFill>
                <a:schemeClr val="tx1">
                  <a:lumMod val="90000"/>
                  <a:lumOff val="10000"/>
                </a:schemeClr>
              </a:solidFill>
              <a:latin typeface="+mn-lt"/>
              <a:ea typeface="+mn-ea"/>
              <a:cs typeface="+mn-cs"/>
            </a:endParaRPr>
          </a:p>
        </p:txBody>
      </p:sp>
      <p:sp>
        <p:nvSpPr>
          <p:cNvPr id="15" name="Footer Placeholder 2">
            <a:extLst>
              <a:ext uri="{FF2B5EF4-FFF2-40B4-BE49-F238E27FC236}">
                <a16:creationId xmlns:a16="http://schemas.microsoft.com/office/drawing/2014/main" id="{F5F2EBE5-0103-4656-9EC1-98F3E65D2CAB}"/>
              </a:ext>
            </a:extLst>
          </p:cNvPr>
          <p:cNvSpPr txBox="1">
            <a:spLocks/>
          </p:cNvSpPr>
          <p:nvPr userDrawn="1"/>
        </p:nvSpPr>
        <p:spPr>
          <a:xfrm>
            <a:off x="3357601" y="6604000"/>
            <a:ext cx="5476799"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0" kern="1200" dirty="0">
                <a:solidFill>
                  <a:schemeClr val="tx1">
                    <a:lumMod val="90000"/>
                    <a:lumOff val="10000"/>
                  </a:schemeClr>
                </a:solidFill>
                <a:latin typeface="+mn-lt"/>
                <a:ea typeface="+mn-ea"/>
                <a:cs typeface="+mn-cs"/>
              </a:rPr>
              <a:t>#2301HS301 (Discrete Mathematics)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sz="1200" b="0" kern="1200" dirty="0">
                <a:solidFill>
                  <a:schemeClr val="tx1">
                    <a:lumMod val="90000"/>
                    <a:lumOff val="10000"/>
                  </a:schemeClr>
                </a:solidFill>
                <a:latin typeface="+mn-lt"/>
                <a:ea typeface="+mn-ea"/>
                <a:cs typeface="+mn-cs"/>
              </a:rPr>
              <a:t>   Unit 1 – Number Theory and Counting</a:t>
            </a:r>
          </a:p>
        </p:txBody>
      </p:sp>
    </p:spTree>
    <p:extLst>
      <p:ext uri="{BB962C8B-B14F-4D97-AF65-F5344CB8AC3E}">
        <p14:creationId xmlns:p14="http://schemas.microsoft.com/office/powerpoint/2010/main" val="24937254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marL="0" lvl="0" indent="0" algn="l" defTabSz="914400" rtl="0" eaLnBrk="1" latinLnBrk="0" hangingPunct="1">
              <a:lnSpc>
                <a:spcPct val="90000"/>
              </a:lnSpc>
              <a:spcBef>
                <a:spcPct val="0"/>
              </a:spcBef>
              <a:buFont typeface="Arial" panose="020B0604020202020204" pitchFamily="34" charset="0"/>
              <a:buNone/>
            </a:pPr>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grpSp>
        <p:nvGrpSpPr>
          <p:cNvPr id="10" name="Group 9">
            <a:extLst>
              <a:ext uri="{FF2B5EF4-FFF2-40B4-BE49-F238E27FC236}">
                <a16:creationId xmlns:a16="http://schemas.microsoft.com/office/drawing/2014/main" id="{AE04132C-088A-4457-A3C3-1DC6427585FC}"/>
              </a:ext>
            </a:extLst>
          </p:cNvPr>
          <p:cNvGrpSpPr/>
          <p:nvPr userDrawn="1"/>
        </p:nvGrpSpPr>
        <p:grpSpPr>
          <a:xfrm>
            <a:off x="10677938" y="6350844"/>
            <a:ext cx="1339023" cy="407045"/>
            <a:chOff x="10721798" y="852808"/>
            <a:chExt cx="1339023" cy="407045"/>
          </a:xfrm>
        </p:grpSpPr>
        <p:pic>
          <p:nvPicPr>
            <p:cNvPr id="15" name="Picture 14">
              <a:extLst>
                <a:ext uri="{FF2B5EF4-FFF2-40B4-BE49-F238E27FC236}">
                  <a16:creationId xmlns:a16="http://schemas.microsoft.com/office/drawing/2014/main" id="{B49C31A0-0173-45C3-B715-F73A797EA64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6" name="Rectangle 15">
              <a:extLst>
                <a:ext uri="{FF2B5EF4-FFF2-40B4-BE49-F238E27FC236}">
                  <a16:creationId xmlns:a16="http://schemas.microsoft.com/office/drawing/2014/main" id="{26EB3A16-1B2C-44F3-A559-3929B9A2E162}"/>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Freeform 17">
            <a:extLst>
              <a:ext uri="{FF2B5EF4-FFF2-40B4-BE49-F238E27FC236}">
                <a16:creationId xmlns:a16="http://schemas.microsoft.com/office/drawing/2014/main" id="{4067D51D-67EE-4B8F-84CF-8B6A7A114698}"/>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Tree>
    <p:extLst>
      <p:ext uri="{BB962C8B-B14F-4D97-AF65-F5344CB8AC3E}">
        <p14:creationId xmlns:p14="http://schemas.microsoft.com/office/powerpoint/2010/main" val="93764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247650" y="6858000"/>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1AA5C57A-F840-488A-AACF-E658D398FCEC}"/>
              </a:ext>
            </a:extLst>
          </p:cNvPr>
          <p:cNvGrpSpPr/>
          <p:nvPr userDrawn="1"/>
        </p:nvGrpSpPr>
        <p:grpSpPr>
          <a:xfrm>
            <a:off x="10304203" y="212531"/>
            <a:ext cx="1649043" cy="501287"/>
            <a:chOff x="10721798" y="852808"/>
            <a:chExt cx="1339023" cy="407045"/>
          </a:xfrm>
        </p:grpSpPr>
        <p:pic>
          <p:nvPicPr>
            <p:cNvPr id="15" name="Picture 14">
              <a:extLst>
                <a:ext uri="{FF2B5EF4-FFF2-40B4-BE49-F238E27FC236}">
                  <a16:creationId xmlns:a16="http://schemas.microsoft.com/office/drawing/2014/main" id="{1B8F12B0-F30C-4955-8E3F-625C9D2A74C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8508BA0B-FE99-4953-98B0-D2708C070068}"/>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Date Placeholder 1">
            <a:extLst>
              <a:ext uri="{FF2B5EF4-FFF2-40B4-BE49-F238E27FC236}">
                <a16:creationId xmlns:a16="http://schemas.microsoft.com/office/drawing/2014/main" id="{784AE06F-7703-4C43-8594-2047378653FE}"/>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0" kern="1200" dirty="0">
                <a:solidFill>
                  <a:schemeClr val="tx1">
                    <a:lumMod val="90000"/>
                    <a:lumOff val="10000"/>
                  </a:schemeClr>
                </a:solidFill>
                <a:latin typeface="+mn-lt"/>
                <a:ea typeface="+mn-ea"/>
                <a:cs typeface="+mn-cs"/>
              </a:rPr>
              <a:t>Prof. Vasudev </a:t>
            </a:r>
            <a:r>
              <a:rPr lang="en-US" sz="1200" b="0" kern="1200" dirty="0" err="1">
                <a:solidFill>
                  <a:schemeClr val="tx1">
                    <a:lumMod val="90000"/>
                    <a:lumOff val="10000"/>
                  </a:schemeClr>
                </a:solidFill>
                <a:latin typeface="+mn-lt"/>
                <a:ea typeface="+mn-ea"/>
                <a:cs typeface="+mn-cs"/>
              </a:rPr>
              <a:t>Barjadiya</a:t>
            </a:r>
            <a:endParaRPr lang="en-US" sz="1200" b="0" kern="1200" dirty="0">
              <a:solidFill>
                <a:schemeClr val="tx1">
                  <a:lumMod val="90000"/>
                  <a:lumOff val="10000"/>
                </a:schemeClr>
              </a:solidFill>
              <a:latin typeface="+mn-lt"/>
              <a:ea typeface="+mn-ea"/>
              <a:cs typeface="+mn-cs"/>
            </a:endParaRPr>
          </a:p>
        </p:txBody>
      </p:sp>
      <p:sp>
        <p:nvSpPr>
          <p:cNvPr id="12" name="Footer Placeholder 2">
            <a:extLst>
              <a:ext uri="{FF2B5EF4-FFF2-40B4-BE49-F238E27FC236}">
                <a16:creationId xmlns:a16="http://schemas.microsoft.com/office/drawing/2014/main" id="{54C50EA9-62F3-4CAB-842F-C7AE29170AF9}"/>
              </a:ext>
            </a:extLst>
          </p:cNvPr>
          <p:cNvSpPr txBox="1">
            <a:spLocks/>
          </p:cNvSpPr>
          <p:nvPr userDrawn="1"/>
        </p:nvSpPr>
        <p:spPr>
          <a:xfrm>
            <a:off x="3357601" y="6604000"/>
            <a:ext cx="5476799"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0" kern="1200" dirty="0">
                <a:solidFill>
                  <a:schemeClr val="tx1">
                    <a:lumMod val="90000"/>
                    <a:lumOff val="10000"/>
                  </a:schemeClr>
                </a:solidFill>
                <a:latin typeface="+mn-lt"/>
                <a:ea typeface="+mn-ea"/>
                <a:cs typeface="+mn-cs"/>
              </a:rPr>
              <a:t>#2301HS301 (Discrete Mathematics)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sz="1200" b="0" kern="1200" dirty="0">
                <a:solidFill>
                  <a:schemeClr val="tx1">
                    <a:lumMod val="90000"/>
                    <a:lumOff val="10000"/>
                  </a:schemeClr>
                </a:solidFill>
                <a:latin typeface="+mn-lt"/>
                <a:ea typeface="+mn-ea"/>
                <a:cs typeface="+mn-cs"/>
              </a:rPr>
              <a:t>   Unit 1 – Number Theory and Counting</a:t>
            </a:r>
          </a:p>
        </p:txBody>
      </p:sp>
    </p:spTree>
    <p:extLst>
      <p:ext uri="{BB962C8B-B14F-4D97-AF65-F5344CB8AC3E}">
        <p14:creationId xmlns:p14="http://schemas.microsoft.com/office/powerpoint/2010/main" val="1077072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8FD38B6F-D549-4D28-B5DA-3AF636652084}"/>
              </a:ext>
            </a:extLst>
          </p:cNvPr>
          <p:cNvGrpSpPr/>
          <p:nvPr userDrawn="1"/>
        </p:nvGrpSpPr>
        <p:grpSpPr>
          <a:xfrm>
            <a:off x="10357991" y="5976558"/>
            <a:ext cx="1649043" cy="501287"/>
            <a:chOff x="10721798" y="852808"/>
            <a:chExt cx="1339023" cy="407045"/>
          </a:xfrm>
        </p:grpSpPr>
        <p:pic>
          <p:nvPicPr>
            <p:cNvPr id="15" name="Picture 14">
              <a:extLst>
                <a:ext uri="{FF2B5EF4-FFF2-40B4-BE49-F238E27FC236}">
                  <a16:creationId xmlns:a16="http://schemas.microsoft.com/office/drawing/2014/main" id="{538C9597-8AB6-41B2-8903-FB3D0B47ADD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0CB3A116-446D-49CC-96A6-7C8DB2B53F5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Date Placeholder 1">
            <a:extLst>
              <a:ext uri="{FF2B5EF4-FFF2-40B4-BE49-F238E27FC236}">
                <a16:creationId xmlns:a16="http://schemas.microsoft.com/office/drawing/2014/main" id="{FA18E676-EA19-4726-AAB7-591D47FF81F1}"/>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0" kern="1200" dirty="0">
                <a:solidFill>
                  <a:schemeClr val="tx1">
                    <a:lumMod val="90000"/>
                    <a:lumOff val="10000"/>
                  </a:schemeClr>
                </a:solidFill>
                <a:latin typeface="+mn-lt"/>
                <a:ea typeface="+mn-ea"/>
                <a:cs typeface="+mn-cs"/>
              </a:rPr>
              <a:t>Prof. Vasudev </a:t>
            </a:r>
            <a:r>
              <a:rPr lang="en-US" sz="1200" b="0" kern="1200" dirty="0" err="1">
                <a:solidFill>
                  <a:schemeClr val="tx1">
                    <a:lumMod val="90000"/>
                    <a:lumOff val="10000"/>
                  </a:schemeClr>
                </a:solidFill>
                <a:latin typeface="+mn-lt"/>
                <a:ea typeface="+mn-ea"/>
                <a:cs typeface="+mn-cs"/>
              </a:rPr>
              <a:t>Barjadiya</a:t>
            </a:r>
            <a:endParaRPr lang="en-US" sz="1200" b="0" kern="1200" dirty="0">
              <a:solidFill>
                <a:schemeClr val="tx1">
                  <a:lumMod val="90000"/>
                  <a:lumOff val="10000"/>
                </a:schemeClr>
              </a:solidFill>
              <a:latin typeface="+mn-lt"/>
              <a:ea typeface="+mn-ea"/>
              <a:cs typeface="+mn-cs"/>
            </a:endParaRPr>
          </a:p>
        </p:txBody>
      </p:sp>
      <p:sp>
        <p:nvSpPr>
          <p:cNvPr id="12" name="Footer Placeholder 2">
            <a:extLst>
              <a:ext uri="{FF2B5EF4-FFF2-40B4-BE49-F238E27FC236}">
                <a16:creationId xmlns:a16="http://schemas.microsoft.com/office/drawing/2014/main" id="{FBF241E1-BC0E-4083-9EC3-F63F55F9A664}"/>
              </a:ext>
            </a:extLst>
          </p:cNvPr>
          <p:cNvSpPr txBox="1">
            <a:spLocks/>
          </p:cNvSpPr>
          <p:nvPr userDrawn="1"/>
        </p:nvSpPr>
        <p:spPr>
          <a:xfrm>
            <a:off x="3357601" y="6604000"/>
            <a:ext cx="5476799"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0" kern="1200" dirty="0">
                <a:solidFill>
                  <a:schemeClr val="tx1">
                    <a:lumMod val="90000"/>
                    <a:lumOff val="10000"/>
                  </a:schemeClr>
                </a:solidFill>
                <a:latin typeface="+mn-lt"/>
                <a:ea typeface="+mn-ea"/>
                <a:cs typeface="+mn-cs"/>
              </a:rPr>
              <a:t>#2301HS301 (Discrete Mathematics)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sz="1200" b="0" kern="1200" dirty="0">
                <a:solidFill>
                  <a:schemeClr val="tx1">
                    <a:lumMod val="90000"/>
                    <a:lumOff val="10000"/>
                  </a:schemeClr>
                </a:solidFill>
                <a:latin typeface="+mn-lt"/>
                <a:ea typeface="+mn-ea"/>
                <a:cs typeface="+mn-cs"/>
              </a:rPr>
              <a:t>   Unit 1 – Number Theory and Counting</a:t>
            </a:r>
          </a:p>
        </p:txBody>
      </p:sp>
    </p:spTree>
    <p:extLst>
      <p:ext uri="{BB962C8B-B14F-4D97-AF65-F5344CB8AC3E}">
        <p14:creationId xmlns:p14="http://schemas.microsoft.com/office/powerpoint/2010/main" val="809348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 Logo on BL">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E04132C-088A-4457-A3C3-1DC6427585FC}"/>
              </a:ext>
            </a:extLst>
          </p:cNvPr>
          <p:cNvGrpSpPr/>
          <p:nvPr userDrawn="1"/>
        </p:nvGrpSpPr>
        <p:grpSpPr>
          <a:xfrm>
            <a:off x="131179" y="6047527"/>
            <a:ext cx="1339023" cy="407045"/>
            <a:chOff x="10721798" y="852808"/>
            <a:chExt cx="1339023" cy="407045"/>
          </a:xfrm>
        </p:grpSpPr>
        <p:pic>
          <p:nvPicPr>
            <p:cNvPr id="25" name="Picture 24">
              <a:extLst>
                <a:ext uri="{FF2B5EF4-FFF2-40B4-BE49-F238E27FC236}">
                  <a16:creationId xmlns:a16="http://schemas.microsoft.com/office/drawing/2014/main" id="{B49C31A0-0173-45C3-B715-F73A797EA64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6" name="Rectangle 25">
              <a:extLst>
                <a:ext uri="{FF2B5EF4-FFF2-40B4-BE49-F238E27FC236}">
                  <a16:creationId xmlns:a16="http://schemas.microsoft.com/office/drawing/2014/main" id="{26EB3A16-1B2C-44F3-A559-3929B9A2E162}"/>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10" name="Date Placeholder 1">
            <a:extLst>
              <a:ext uri="{FF2B5EF4-FFF2-40B4-BE49-F238E27FC236}">
                <a16:creationId xmlns:a16="http://schemas.microsoft.com/office/drawing/2014/main" id="{9E5C453A-8AC2-4659-AD16-650FE485F683}"/>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0" kern="1200" dirty="0">
                <a:solidFill>
                  <a:schemeClr val="tx1">
                    <a:lumMod val="90000"/>
                    <a:lumOff val="10000"/>
                  </a:schemeClr>
                </a:solidFill>
                <a:latin typeface="+mn-lt"/>
                <a:ea typeface="+mn-ea"/>
                <a:cs typeface="+mn-cs"/>
              </a:rPr>
              <a:t>Prof. Vasudev </a:t>
            </a:r>
            <a:r>
              <a:rPr lang="en-US" sz="1200" b="0" kern="1200" dirty="0" err="1">
                <a:solidFill>
                  <a:schemeClr val="tx1">
                    <a:lumMod val="90000"/>
                    <a:lumOff val="10000"/>
                  </a:schemeClr>
                </a:solidFill>
                <a:latin typeface="+mn-lt"/>
                <a:ea typeface="+mn-ea"/>
                <a:cs typeface="+mn-cs"/>
              </a:rPr>
              <a:t>Barjadiya</a:t>
            </a:r>
            <a:endParaRPr lang="en-US" sz="1200" b="0" kern="1200" dirty="0">
              <a:solidFill>
                <a:schemeClr val="tx1">
                  <a:lumMod val="90000"/>
                  <a:lumOff val="10000"/>
                </a:schemeClr>
              </a:solidFill>
              <a:latin typeface="+mn-lt"/>
              <a:ea typeface="+mn-ea"/>
              <a:cs typeface="+mn-cs"/>
            </a:endParaRPr>
          </a:p>
        </p:txBody>
      </p:sp>
      <p:sp>
        <p:nvSpPr>
          <p:cNvPr id="11" name="Footer Placeholder 2">
            <a:extLst>
              <a:ext uri="{FF2B5EF4-FFF2-40B4-BE49-F238E27FC236}">
                <a16:creationId xmlns:a16="http://schemas.microsoft.com/office/drawing/2014/main" id="{76703BEB-E535-4B1D-8A72-DCB27B45664E}"/>
              </a:ext>
            </a:extLst>
          </p:cNvPr>
          <p:cNvSpPr txBox="1">
            <a:spLocks/>
          </p:cNvSpPr>
          <p:nvPr userDrawn="1"/>
        </p:nvSpPr>
        <p:spPr>
          <a:xfrm>
            <a:off x="3357601" y="6604000"/>
            <a:ext cx="5476799"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0" kern="1200" dirty="0">
                <a:solidFill>
                  <a:schemeClr val="tx1">
                    <a:lumMod val="90000"/>
                    <a:lumOff val="10000"/>
                  </a:schemeClr>
                </a:solidFill>
                <a:latin typeface="+mn-lt"/>
                <a:ea typeface="+mn-ea"/>
                <a:cs typeface="+mn-cs"/>
              </a:rPr>
              <a:t>#2301HS301 (Discrete Mathematics)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sz="1200" b="0" kern="1200" dirty="0">
                <a:solidFill>
                  <a:schemeClr val="tx1">
                    <a:lumMod val="90000"/>
                    <a:lumOff val="10000"/>
                  </a:schemeClr>
                </a:solidFill>
                <a:latin typeface="+mn-lt"/>
                <a:ea typeface="+mn-ea"/>
                <a:cs typeface="+mn-cs"/>
              </a:rPr>
              <a:t>   Unit 1 – Number Theory and Counting</a:t>
            </a:r>
          </a:p>
        </p:txBody>
      </p:sp>
    </p:spTree>
    <p:extLst>
      <p:ext uri="{BB962C8B-B14F-4D97-AF65-F5344CB8AC3E}">
        <p14:creationId xmlns:p14="http://schemas.microsoft.com/office/powerpoint/2010/main" val="2403692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641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775662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6/14/2024</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2525067505"/>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5000"/>
        </a:lnSpc>
        <a:spcBef>
          <a:spcPts val="1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5000"/>
        </a:lnSpc>
        <a:spcBef>
          <a:spcPts val="1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5000"/>
        </a:lnSpc>
        <a:spcBef>
          <a:spcPts val="1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5000"/>
        </a:lnSpc>
        <a:spcBef>
          <a:spcPts val="1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7.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image" Target="../media/image38.png"/><Relationship Id="rId16"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19" Type="http://schemas.openxmlformats.org/officeDocument/2006/relationships/image" Target="../media/image55.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16.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18" Type="http://schemas.openxmlformats.org/officeDocument/2006/relationships/image" Target="../media/image72.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17" Type="http://schemas.openxmlformats.org/officeDocument/2006/relationships/image" Target="../media/image71.png"/><Relationship Id="rId2" Type="http://schemas.openxmlformats.org/officeDocument/2006/relationships/image" Target="../media/image56.png"/><Relationship Id="rId16" Type="http://schemas.openxmlformats.org/officeDocument/2006/relationships/image" Target="../media/image70.png"/><Relationship Id="rId1" Type="http://schemas.openxmlformats.org/officeDocument/2006/relationships/slideLayout" Target="../slideLayouts/slideLayout3.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6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s>
</file>

<file path=ppt/slides/_rels/slide17.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711.png"/><Relationship Id="rId1" Type="http://schemas.openxmlformats.org/officeDocument/2006/relationships/slideLayout" Target="../slideLayouts/slideLayout3.xml"/><Relationship Id="rId5" Type="http://schemas.openxmlformats.org/officeDocument/2006/relationships/image" Target="../media/image74.png"/><Relationship Id="rId4" Type="http://schemas.openxmlformats.org/officeDocument/2006/relationships/image" Target="../media/image73.png"/></Relationships>
</file>

<file path=ppt/slides/_rels/slide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19.xml.rels><?xml version="1.0" encoding="UTF-8" standalone="yes"?>
<Relationships xmlns="http://schemas.openxmlformats.org/package/2006/relationships"><Relationship Id="rId26" Type="http://schemas.openxmlformats.org/officeDocument/2006/relationships/image" Target="../media/image101.png"/><Relationship Id="rId21" Type="http://schemas.openxmlformats.org/officeDocument/2006/relationships/image" Target="../media/image96.png"/><Relationship Id="rId42" Type="http://schemas.openxmlformats.org/officeDocument/2006/relationships/image" Target="../media/image118.png"/><Relationship Id="rId47" Type="http://schemas.openxmlformats.org/officeDocument/2006/relationships/image" Target="../media/image123.png"/><Relationship Id="rId63" Type="http://schemas.openxmlformats.org/officeDocument/2006/relationships/image" Target="../media/image139.png"/><Relationship Id="rId68" Type="http://schemas.openxmlformats.org/officeDocument/2006/relationships/image" Target="../media/image144.png"/><Relationship Id="rId7" Type="http://schemas.openxmlformats.org/officeDocument/2006/relationships/image" Target="../media/image83.png"/><Relationship Id="rId2" Type="http://schemas.openxmlformats.org/officeDocument/2006/relationships/image" Target="../media/image78.png"/><Relationship Id="rId16" Type="http://schemas.openxmlformats.org/officeDocument/2006/relationships/image" Target="../media/image91.png"/><Relationship Id="rId29" Type="http://schemas.openxmlformats.org/officeDocument/2006/relationships/image" Target="../media/image105.png"/><Relationship Id="rId11" Type="http://schemas.openxmlformats.org/officeDocument/2006/relationships/image" Target="../media/image87.png"/><Relationship Id="rId24" Type="http://schemas.openxmlformats.org/officeDocument/2006/relationships/image" Target="../media/image99.png"/><Relationship Id="rId32" Type="http://schemas.openxmlformats.org/officeDocument/2006/relationships/image" Target="../media/image108.png"/><Relationship Id="rId37" Type="http://schemas.openxmlformats.org/officeDocument/2006/relationships/image" Target="../media/image113.png"/><Relationship Id="rId40" Type="http://schemas.openxmlformats.org/officeDocument/2006/relationships/image" Target="../media/image116.png"/><Relationship Id="rId45" Type="http://schemas.openxmlformats.org/officeDocument/2006/relationships/image" Target="../media/image121.png"/><Relationship Id="rId53" Type="http://schemas.openxmlformats.org/officeDocument/2006/relationships/image" Target="../media/image129.png"/><Relationship Id="rId58" Type="http://schemas.openxmlformats.org/officeDocument/2006/relationships/image" Target="../media/image134.png"/><Relationship Id="rId66" Type="http://schemas.openxmlformats.org/officeDocument/2006/relationships/image" Target="../media/image142.png"/><Relationship Id="rId5" Type="http://schemas.openxmlformats.org/officeDocument/2006/relationships/image" Target="../media/image81.png"/><Relationship Id="rId61" Type="http://schemas.openxmlformats.org/officeDocument/2006/relationships/image" Target="../media/image137.png"/><Relationship Id="rId19" Type="http://schemas.openxmlformats.org/officeDocument/2006/relationships/image" Target="../media/image94.png"/><Relationship Id="rId14" Type="http://schemas.openxmlformats.org/officeDocument/2006/relationships/image" Target="../media/image89.png"/><Relationship Id="rId22" Type="http://schemas.openxmlformats.org/officeDocument/2006/relationships/image" Target="../media/image97.png"/><Relationship Id="rId27" Type="http://schemas.openxmlformats.org/officeDocument/2006/relationships/image" Target="../media/image102.png"/><Relationship Id="rId30" Type="http://schemas.openxmlformats.org/officeDocument/2006/relationships/image" Target="../media/image106.png"/><Relationship Id="rId35" Type="http://schemas.openxmlformats.org/officeDocument/2006/relationships/image" Target="../media/image111.png"/><Relationship Id="rId43" Type="http://schemas.openxmlformats.org/officeDocument/2006/relationships/image" Target="../media/image119.png"/><Relationship Id="rId48" Type="http://schemas.openxmlformats.org/officeDocument/2006/relationships/image" Target="../media/image124.png"/><Relationship Id="rId56" Type="http://schemas.openxmlformats.org/officeDocument/2006/relationships/image" Target="../media/image132.png"/><Relationship Id="rId64" Type="http://schemas.openxmlformats.org/officeDocument/2006/relationships/image" Target="../media/image140.png"/><Relationship Id="rId69" Type="http://schemas.openxmlformats.org/officeDocument/2006/relationships/image" Target="../media/image145.png"/><Relationship Id="rId8" Type="http://schemas.openxmlformats.org/officeDocument/2006/relationships/image" Target="../media/image84.png"/><Relationship Id="rId51" Type="http://schemas.openxmlformats.org/officeDocument/2006/relationships/image" Target="../media/image127.png"/><Relationship Id="rId3" Type="http://schemas.openxmlformats.org/officeDocument/2006/relationships/image" Target="../media/image79.png"/><Relationship Id="rId12" Type="http://schemas.openxmlformats.org/officeDocument/2006/relationships/image" Target="../media/image104.png"/><Relationship Id="rId17" Type="http://schemas.openxmlformats.org/officeDocument/2006/relationships/image" Target="../media/image92.png"/><Relationship Id="rId25" Type="http://schemas.openxmlformats.org/officeDocument/2006/relationships/image" Target="../media/image100.png"/><Relationship Id="rId33" Type="http://schemas.openxmlformats.org/officeDocument/2006/relationships/image" Target="../media/image109.png"/><Relationship Id="rId38" Type="http://schemas.openxmlformats.org/officeDocument/2006/relationships/image" Target="../media/image114.png"/><Relationship Id="rId46" Type="http://schemas.openxmlformats.org/officeDocument/2006/relationships/image" Target="../media/image122.png"/><Relationship Id="rId59" Type="http://schemas.openxmlformats.org/officeDocument/2006/relationships/image" Target="../media/image135.png"/><Relationship Id="rId67" Type="http://schemas.openxmlformats.org/officeDocument/2006/relationships/image" Target="../media/image143.png"/><Relationship Id="rId20" Type="http://schemas.openxmlformats.org/officeDocument/2006/relationships/image" Target="../media/image95.png"/><Relationship Id="rId41" Type="http://schemas.openxmlformats.org/officeDocument/2006/relationships/image" Target="../media/image117.png"/><Relationship Id="rId54" Type="http://schemas.openxmlformats.org/officeDocument/2006/relationships/image" Target="../media/image130.png"/><Relationship Id="rId62" Type="http://schemas.openxmlformats.org/officeDocument/2006/relationships/image" Target="../media/image138.png"/><Relationship Id="rId70"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82.png"/><Relationship Id="rId15" Type="http://schemas.openxmlformats.org/officeDocument/2006/relationships/image" Target="../media/image90.png"/><Relationship Id="rId23" Type="http://schemas.openxmlformats.org/officeDocument/2006/relationships/image" Target="../media/image98.png"/><Relationship Id="rId28" Type="http://schemas.openxmlformats.org/officeDocument/2006/relationships/image" Target="../media/image103.png"/><Relationship Id="rId36" Type="http://schemas.openxmlformats.org/officeDocument/2006/relationships/image" Target="../media/image112.png"/><Relationship Id="rId49" Type="http://schemas.openxmlformats.org/officeDocument/2006/relationships/image" Target="../media/image125.png"/><Relationship Id="rId57" Type="http://schemas.openxmlformats.org/officeDocument/2006/relationships/image" Target="../media/image133.png"/><Relationship Id="rId10" Type="http://schemas.openxmlformats.org/officeDocument/2006/relationships/image" Target="../media/image86.png"/><Relationship Id="rId31" Type="http://schemas.openxmlformats.org/officeDocument/2006/relationships/image" Target="../media/image107.png"/><Relationship Id="rId44" Type="http://schemas.openxmlformats.org/officeDocument/2006/relationships/image" Target="../media/image120.png"/><Relationship Id="rId52" Type="http://schemas.openxmlformats.org/officeDocument/2006/relationships/image" Target="../media/image128.png"/><Relationship Id="rId60" Type="http://schemas.openxmlformats.org/officeDocument/2006/relationships/image" Target="../media/image136.png"/><Relationship Id="rId65" Type="http://schemas.openxmlformats.org/officeDocument/2006/relationships/image" Target="../media/image141.png"/><Relationship Id="rId4" Type="http://schemas.openxmlformats.org/officeDocument/2006/relationships/image" Target="../media/image80.png"/><Relationship Id="rId9" Type="http://schemas.openxmlformats.org/officeDocument/2006/relationships/image" Target="../media/image85.png"/><Relationship Id="rId13" Type="http://schemas.openxmlformats.org/officeDocument/2006/relationships/image" Target="../media/image88.png"/><Relationship Id="rId18" Type="http://schemas.openxmlformats.org/officeDocument/2006/relationships/image" Target="../media/image93.png"/><Relationship Id="rId39" Type="http://schemas.openxmlformats.org/officeDocument/2006/relationships/image" Target="../media/image115.png"/><Relationship Id="rId34" Type="http://schemas.openxmlformats.org/officeDocument/2006/relationships/image" Target="../media/image110.png"/><Relationship Id="rId50" Type="http://schemas.openxmlformats.org/officeDocument/2006/relationships/image" Target="../media/image126.png"/><Relationship Id="rId55" Type="http://schemas.openxmlformats.org/officeDocument/2006/relationships/image" Target="../media/image1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png"/><Relationship Id="rId2" Type="http://schemas.openxmlformats.org/officeDocument/2006/relationships/image" Target="../media/image147.png"/><Relationship Id="rId1" Type="http://schemas.openxmlformats.org/officeDocument/2006/relationships/slideLayout" Target="../slideLayouts/slideLayout3.xml"/><Relationship Id="rId6" Type="http://schemas.openxmlformats.org/officeDocument/2006/relationships/image" Target="../media/image151.png"/><Relationship Id="rId11" Type="http://schemas.openxmlformats.org/officeDocument/2006/relationships/image" Target="../media/image156.png"/><Relationship Id="rId5" Type="http://schemas.openxmlformats.org/officeDocument/2006/relationships/image" Target="../media/image150.png"/><Relationship Id="rId10" Type="http://schemas.openxmlformats.org/officeDocument/2006/relationships/image" Target="../media/image155.png"/><Relationship Id="rId4" Type="http://schemas.openxmlformats.org/officeDocument/2006/relationships/image" Target="../media/image149.png"/><Relationship Id="rId9" Type="http://schemas.openxmlformats.org/officeDocument/2006/relationships/image" Target="../media/image154.png"/></Relationships>
</file>

<file path=ppt/slides/_rels/slide2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3.xml"/><Relationship Id="rId5" Type="http://schemas.openxmlformats.org/officeDocument/2006/relationships/image" Target="../media/image162.png"/><Relationship Id="rId4" Type="http://schemas.openxmlformats.org/officeDocument/2006/relationships/image" Target="../media/image16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170.png"/><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image" Target="../media/image164.png"/><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8" Type="http://schemas.openxmlformats.org/officeDocument/2006/relationships/image" Target="../media/image1251.png"/><Relationship Id="rId13" Type="http://schemas.openxmlformats.org/officeDocument/2006/relationships/image" Target="../media/image1301.png"/><Relationship Id="rId3" Type="http://schemas.openxmlformats.org/officeDocument/2006/relationships/image" Target="../media/image1220.png"/><Relationship Id="rId7" Type="http://schemas.openxmlformats.org/officeDocument/2006/relationships/image" Target="../media/image1241.png"/><Relationship Id="rId12" Type="http://schemas.openxmlformats.org/officeDocument/2006/relationships/image" Target="../media/image1290.png"/><Relationship Id="rId2" Type="http://schemas.openxmlformats.org/officeDocument/2006/relationships/image" Target="../media/image1510.png"/><Relationship Id="rId16" Type="http://schemas.openxmlformats.org/officeDocument/2006/relationships/image" Target="../media/image1260.png"/><Relationship Id="rId1" Type="http://schemas.openxmlformats.org/officeDocument/2006/relationships/slideLayout" Target="../slideLayouts/slideLayout2.xml"/><Relationship Id="rId6" Type="http://schemas.openxmlformats.org/officeDocument/2006/relationships/image" Target="../media/image1211.png"/><Relationship Id="rId11" Type="http://schemas.openxmlformats.org/officeDocument/2006/relationships/image" Target="../media/image1281.png"/><Relationship Id="rId5" Type="http://schemas.openxmlformats.org/officeDocument/2006/relationships/image" Target="../media/image1201.png"/><Relationship Id="rId15" Type="http://schemas.openxmlformats.org/officeDocument/2006/relationships/image" Target="../media/image1250.png"/><Relationship Id="rId10" Type="http://schemas.openxmlformats.org/officeDocument/2006/relationships/image" Target="../media/image1271.png"/><Relationship Id="rId4" Type="http://schemas.openxmlformats.org/officeDocument/2006/relationships/image" Target="../media/image1230.png"/><Relationship Id="rId9" Type="http://schemas.openxmlformats.org/officeDocument/2006/relationships/image" Target="../media/image1261.png"/><Relationship Id="rId14" Type="http://schemas.openxmlformats.org/officeDocument/2006/relationships/image" Target="../media/image1240.png"/></Relationships>
</file>

<file path=ppt/slides/_rels/slide25.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image" Target="../media/image120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340.png"/><Relationship Id="rId3" Type="http://schemas.openxmlformats.org/officeDocument/2006/relationships/image" Target="../media/image1321.png"/><Relationship Id="rId7" Type="http://schemas.openxmlformats.org/officeDocument/2006/relationships/image" Target="../media/image1330.png"/><Relationship Id="rId2" Type="http://schemas.openxmlformats.org/officeDocument/2006/relationships/image" Target="../media/image1310.png"/><Relationship Id="rId1" Type="http://schemas.openxmlformats.org/officeDocument/2006/relationships/slideLayout" Target="../slideLayouts/slideLayout2.xml"/><Relationship Id="rId6" Type="http://schemas.openxmlformats.org/officeDocument/2006/relationships/image" Target="../media/image1320.png"/><Relationship Id="rId5" Type="http://schemas.openxmlformats.org/officeDocument/2006/relationships/image" Target="../media/image1331.png"/><Relationship Id="rId10" Type="http://schemas.openxmlformats.org/officeDocument/2006/relationships/image" Target="../media/image1360.png"/><Relationship Id="rId4" Type="http://schemas.openxmlformats.org/officeDocument/2006/relationships/image" Target="../media/image1300.png"/><Relationship Id="rId9" Type="http://schemas.openxmlformats.org/officeDocument/2006/relationships/image" Target="../media/image135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image" Target="../media/image1430.png"/><Relationship Id="rId3" Type="http://schemas.openxmlformats.org/officeDocument/2006/relationships/image" Target="../media/image1380.png"/><Relationship Id="rId7" Type="http://schemas.openxmlformats.org/officeDocument/2006/relationships/image" Target="../media/image1420.png"/><Relationship Id="rId2" Type="http://schemas.openxmlformats.org/officeDocument/2006/relationships/image" Target="../media/image1370.png"/><Relationship Id="rId1" Type="http://schemas.openxmlformats.org/officeDocument/2006/relationships/slideLayout" Target="../slideLayouts/slideLayout3.xml"/><Relationship Id="rId6" Type="http://schemas.openxmlformats.org/officeDocument/2006/relationships/image" Target="../media/image1410.png"/><Relationship Id="rId5" Type="http://schemas.openxmlformats.org/officeDocument/2006/relationships/image" Target="../media/image1270.png"/><Relationship Id="rId10" Type="http://schemas.openxmlformats.org/officeDocument/2006/relationships/image" Target="../media/image1450.png"/><Relationship Id="rId4" Type="http://schemas.openxmlformats.org/officeDocument/2006/relationships/image" Target="../media/image1390.png"/><Relationship Id="rId9" Type="http://schemas.openxmlformats.org/officeDocument/2006/relationships/image" Target="../media/image1440.png"/></Relationships>
</file>

<file path=ppt/slides/_rels/slide29.xml.rels><?xml version="1.0" encoding="UTF-8" standalone="yes"?>
<Relationships xmlns="http://schemas.openxmlformats.org/package/2006/relationships"><Relationship Id="rId8" Type="http://schemas.openxmlformats.org/officeDocument/2006/relationships/image" Target="../media/image1530.png"/><Relationship Id="rId13" Type="http://schemas.openxmlformats.org/officeDocument/2006/relationships/image" Target="../media/image167.png"/><Relationship Id="rId3" Type="http://schemas.openxmlformats.org/officeDocument/2006/relationships/image" Target="../media/image1470.png"/><Relationship Id="rId7" Type="http://schemas.openxmlformats.org/officeDocument/2006/relationships/image" Target="../media/image1520.png"/><Relationship Id="rId12" Type="http://schemas.openxmlformats.org/officeDocument/2006/relationships/image" Target="../media/image1570.png"/><Relationship Id="rId2" Type="http://schemas.openxmlformats.org/officeDocument/2006/relationships/image" Target="../media/image1460.png"/><Relationship Id="rId1" Type="http://schemas.openxmlformats.org/officeDocument/2006/relationships/slideLayout" Target="../slideLayouts/slideLayout3.xml"/><Relationship Id="rId6" Type="http://schemas.openxmlformats.org/officeDocument/2006/relationships/image" Target="../media/image1500.png"/><Relationship Id="rId11" Type="http://schemas.openxmlformats.org/officeDocument/2006/relationships/image" Target="../media/image1560.png"/><Relationship Id="rId5" Type="http://schemas.openxmlformats.org/officeDocument/2006/relationships/image" Target="../media/image1490.png"/><Relationship Id="rId15" Type="http://schemas.openxmlformats.org/officeDocument/2006/relationships/image" Target="../media/image169.png"/><Relationship Id="rId10" Type="http://schemas.openxmlformats.org/officeDocument/2006/relationships/image" Target="../media/image1280.png"/><Relationship Id="rId4" Type="http://schemas.openxmlformats.org/officeDocument/2006/relationships/image" Target="../media/image1480.png"/><Relationship Id="rId9" Type="http://schemas.openxmlformats.org/officeDocument/2006/relationships/image" Target="../media/image1540.png"/><Relationship Id="rId14" Type="http://schemas.openxmlformats.org/officeDocument/2006/relationships/image" Target="../media/image16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176.png"/><Relationship Id="rId3" Type="http://schemas.openxmlformats.org/officeDocument/2006/relationships/image" Target="../media/image1470.png"/><Relationship Id="rId7" Type="http://schemas.openxmlformats.org/officeDocument/2006/relationships/image" Target="../media/image1520.png"/><Relationship Id="rId12" Type="http://schemas.openxmlformats.org/officeDocument/2006/relationships/image" Target="../media/image172.png"/><Relationship Id="rId2" Type="http://schemas.openxmlformats.org/officeDocument/2006/relationships/image" Target="../media/image1400.png"/><Relationship Id="rId1" Type="http://schemas.openxmlformats.org/officeDocument/2006/relationships/slideLayout" Target="../slideLayouts/slideLayout3.xml"/><Relationship Id="rId6" Type="http://schemas.openxmlformats.org/officeDocument/2006/relationships/image" Target="../media/image1500.png"/><Relationship Id="rId11" Type="http://schemas.openxmlformats.org/officeDocument/2006/relationships/image" Target="../media/image1560.png"/><Relationship Id="rId5" Type="http://schemas.openxmlformats.org/officeDocument/2006/relationships/image" Target="../media/image1550.png"/><Relationship Id="rId15" Type="http://schemas.openxmlformats.org/officeDocument/2006/relationships/image" Target="../media/image173.png"/><Relationship Id="rId10" Type="http://schemas.openxmlformats.org/officeDocument/2006/relationships/image" Target="../media/image1280.png"/><Relationship Id="rId4" Type="http://schemas.openxmlformats.org/officeDocument/2006/relationships/image" Target="../media/image171.png"/><Relationship Id="rId9" Type="http://schemas.openxmlformats.org/officeDocument/2006/relationships/image" Target="../media/image174.png"/><Relationship Id="rId14" Type="http://schemas.openxmlformats.org/officeDocument/2006/relationships/image" Target="../media/image168.png"/></Relationships>
</file>

<file path=ppt/slides/_rels/slide31.xml.rels><?xml version="1.0" encoding="UTF-8" standalone="yes"?>
<Relationships xmlns="http://schemas.openxmlformats.org/package/2006/relationships"><Relationship Id="rId8" Type="http://schemas.openxmlformats.org/officeDocument/2006/relationships/image" Target="../media/image181.png"/><Relationship Id="rId13" Type="http://schemas.openxmlformats.org/officeDocument/2006/relationships/image" Target="../media/image186.png"/><Relationship Id="rId3" Type="http://schemas.openxmlformats.org/officeDocument/2006/relationships/image" Target="../media/image175.png"/><Relationship Id="rId7" Type="http://schemas.openxmlformats.org/officeDocument/2006/relationships/image" Target="../media/image180.png"/><Relationship Id="rId12" Type="http://schemas.openxmlformats.org/officeDocument/2006/relationships/image" Target="../media/image185.png"/><Relationship Id="rId2" Type="http://schemas.openxmlformats.org/officeDocument/2006/relationships/image" Target="../media/image166.png"/><Relationship Id="rId1" Type="http://schemas.openxmlformats.org/officeDocument/2006/relationships/slideLayout" Target="../slideLayouts/slideLayout3.xml"/><Relationship Id="rId6" Type="http://schemas.openxmlformats.org/officeDocument/2006/relationships/image" Target="../media/image179.png"/><Relationship Id="rId11" Type="http://schemas.openxmlformats.org/officeDocument/2006/relationships/image" Target="../media/image184.png"/><Relationship Id="rId5" Type="http://schemas.openxmlformats.org/officeDocument/2006/relationships/image" Target="../media/image178.png"/><Relationship Id="rId15" Type="http://schemas.openxmlformats.org/officeDocument/2006/relationships/image" Target="../media/image188.png"/><Relationship Id="rId10" Type="http://schemas.openxmlformats.org/officeDocument/2006/relationships/image" Target="../media/image183.png"/><Relationship Id="rId4" Type="http://schemas.openxmlformats.org/officeDocument/2006/relationships/image" Target="../media/image177.png"/><Relationship Id="rId9" Type="http://schemas.openxmlformats.org/officeDocument/2006/relationships/image" Target="../media/image182.png"/><Relationship Id="rId14" Type="http://schemas.openxmlformats.org/officeDocument/2006/relationships/image" Target="../media/image187.png"/></Relationships>
</file>

<file path=ppt/slides/_rels/slide32.xml.rels><?xml version="1.0" encoding="UTF-8" standalone="yes"?>
<Relationships xmlns="http://schemas.openxmlformats.org/package/2006/relationships"><Relationship Id="rId8" Type="http://schemas.openxmlformats.org/officeDocument/2006/relationships/image" Target="../media/image195.png"/><Relationship Id="rId13" Type="http://schemas.openxmlformats.org/officeDocument/2006/relationships/image" Target="../media/image200.png"/><Relationship Id="rId3" Type="http://schemas.openxmlformats.org/officeDocument/2006/relationships/image" Target="../media/image190.png"/><Relationship Id="rId7" Type="http://schemas.openxmlformats.org/officeDocument/2006/relationships/image" Target="../media/image194.png"/><Relationship Id="rId12" Type="http://schemas.openxmlformats.org/officeDocument/2006/relationships/image" Target="../media/image199.png"/><Relationship Id="rId2" Type="http://schemas.openxmlformats.org/officeDocument/2006/relationships/image" Target="../media/image189.png"/><Relationship Id="rId1" Type="http://schemas.openxmlformats.org/officeDocument/2006/relationships/slideLayout" Target="../slideLayouts/slideLayout3.xml"/><Relationship Id="rId6" Type="http://schemas.openxmlformats.org/officeDocument/2006/relationships/image" Target="../media/image193.png"/><Relationship Id="rId11" Type="http://schemas.openxmlformats.org/officeDocument/2006/relationships/image" Target="../media/image198.png"/><Relationship Id="rId5" Type="http://schemas.openxmlformats.org/officeDocument/2006/relationships/image" Target="../media/image192.png"/><Relationship Id="rId15" Type="http://schemas.openxmlformats.org/officeDocument/2006/relationships/image" Target="../media/image202.png"/><Relationship Id="rId10" Type="http://schemas.openxmlformats.org/officeDocument/2006/relationships/image" Target="../media/image197.png"/><Relationship Id="rId4" Type="http://schemas.openxmlformats.org/officeDocument/2006/relationships/image" Target="../media/image191.png"/><Relationship Id="rId9" Type="http://schemas.openxmlformats.org/officeDocument/2006/relationships/image" Target="../media/image196.png"/><Relationship Id="rId14" Type="http://schemas.openxmlformats.org/officeDocument/2006/relationships/image" Target="../media/image20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2.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23.png"/><Relationship Id="rId4" Type="http://schemas.openxmlformats.org/officeDocument/2006/relationships/image" Target="../media/image16.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6D125B39-4795-4BA6-B9B5-11FFCFC98439}"/>
              </a:ext>
            </a:extLst>
          </p:cNvPr>
          <p:cNvSpPr>
            <a:spLocks noGrp="1"/>
          </p:cNvSpPr>
          <p:nvPr>
            <p:ph type="ctrTitle"/>
          </p:nvPr>
        </p:nvSpPr>
        <p:spPr/>
        <p:txBody>
          <a:bodyPr/>
          <a:lstStyle/>
          <a:p>
            <a:r>
              <a:rPr lang="en-US" dirty="0"/>
              <a:t>Unit – 1.2</a:t>
            </a:r>
            <a:br>
              <a:rPr lang="en-US" dirty="0"/>
            </a:br>
            <a:r>
              <a:rPr lang="en-IN" dirty="0"/>
              <a:t>Counting</a:t>
            </a:r>
            <a:endParaRPr lang="en-US" dirty="0"/>
          </a:p>
        </p:txBody>
      </p:sp>
      <p:sp>
        <p:nvSpPr>
          <p:cNvPr id="16" name="Text Placeholder 15">
            <a:extLst>
              <a:ext uri="{FF2B5EF4-FFF2-40B4-BE49-F238E27FC236}">
                <a16:creationId xmlns:a16="http://schemas.microsoft.com/office/drawing/2014/main" id="{05EEC38D-B69A-4F45-9CFB-3F832F2054F3}"/>
              </a:ext>
            </a:extLst>
          </p:cNvPr>
          <p:cNvSpPr>
            <a:spLocks noGrp="1"/>
          </p:cNvSpPr>
          <p:nvPr>
            <p:ph type="body" sz="quarter" idx="11"/>
          </p:nvPr>
        </p:nvSpPr>
        <p:spPr/>
        <p:txBody>
          <a:bodyPr/>
          <a:lstStyle/>
          <a:p>
            <a:r>
              <a:rPr lang="en-US" dirty="0"/>
              <a:t>vasudev.barjadiya@darshan.ac.in</a:t>
            </a:r>
          </a:p>
        </p:txBody>
      </p:sp>
      <p:sp>
        <p:nvSpPr>
          <p:cNvPr id="17" name="Text Placeholder 16">
            <a:extLst>
              <a:ext uri="{FF2B5EF4-FFF2-40B4-BE49-F238E27FC236}">
                <a16:creationId xmlns:a16="http://schemas.microsoft.com/office/drawing/2014/main" id="{3B892750-977A-4A19-B627-46C829D9CDA2}"/>
              </a:ext>
            </a:extLst>
          </p:cNvPr>
          <p:cNvSpPr>
            <a:spLocks noGrp="1"/>
          </p:cNvSpPr>
          <p:nvPr>
            <p:ph type="body" sz="quarter" idx="12"/>
          </p:nvPr>
        </p:nvSpPr>
        <p:spPr/>
        <p:txBody>
          <a:bodyPr/>
          <a:lstStyle/>
          <a:p>
            <a:r>
              <a:rPr lang="en-US" dirty="0"/>
              <a:t>901 64 27 400</a:t>
            </a:r>
          </a:p>
        </p:txBody>
      </p:sp>
      <p:sp>
        <p:nvSpPr>
          <p:cNvPr id="18" name="Text Placeholder 17">
            <a:extLst>
              <a:ext uri="{FF2B5EF4-FFF2-40B4-BE49-F238E27FC236}">
                <a16:creationId xmlns:a16="http://schemas.microsoft.com/office/drawing/2014/main" id="{DDD3C75D-9CAD-401D-B6F2-D687EEC3CDEC}"/>
              </a:ext>
            </a:extLst>
          </p:cNvPr>
          <p:cNvSpPr>
            <a:spLocks noGrp="1"/>
          </p:cNvSpPr>
          <p:nvPr>
            <p:ph type="body" sz="quarter" idx="13"/>
          </p:nvPr>
        </p:nvSpPr>
        <p:spPr/>
        <p:txBody>
          <a:bodyPr/>
          <a:lstStyle/>
          <a:p>
            <a:r>
              <a:rPr lang="en-US"/>
              <a:t>Department of Humanities &amp; Science</a:t>
            </a:r>
            <a:endParaRPr lang="en-US" dirty="0"/>
          </a:p>
        </p:txBody>
      </p:sp>
      <p:sp>
        <p:nvSpPr>
          <p:cNvPr id="19" name="Text Placeholder 18">
            <a:extLst>
              <a:ext uri="{FF2B5EF4-FFF2-40B4-BE49-F238E27FC236}">
                <a16:creationId xmlns:a16="http://schemas.microsoft.com/office/drawing/2014/main" id="{D6DA44CB-50AE-4D51-AC18-616176252887}"/>
              </a:ext>
            </a:extLst>
          </p:cNvPr>
          <p:cNvSpPr>
            <a:spLocks noGrp="1"/>
          </p:cNvSpPr>
          <p:nvPr>
            <p:ph type="body" sz="quarter" idx="14"/>
          </p:nvPr>
        </p:nvSpPr>
        <p:spPr/>
        <p:txBody>
          <a:bodyPr/>
          <a:lstStyle/>
          <a:p>
            <a:r>
              <a:rPr lang="en-US" dirty="0"/>
              <a:t>Prof. Vasudev </a:t>
            </a:r>
            <a:r>
              <a:rPr lang="en-US" dirty="0" err="1"/>
              <a:t>Barjadiya</a:t>
            </a:r>
            <a:endParaRPr lang="en-US" dirty="0"/>
          </a:p>
        </p:txBody>
      </p:sp>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F12C6FA8-76F5-4F55-873C-76674E986E27}"/>
                  </a:ext>
                </a:extLst>
              </p:cNvPr>
              <p:cNvSpPr>
                <a:spLocks noGrp="1"/>
              </p:cNvSpPr>
              <p:nvPr>
                <p:ph type="body" sz="quarter" idx="16"/>
              </p:nvPr>
            </p:nvSpPr>
            <p:spPr/>
            <p:txBody>
              <a:bodyPr/>
              <a:lstStyle/>
              <a:p>
                <a:r>
                  <a:rPr lang="en-IN" dirty="0"/>
                  <a:t>BTech &amp; BSc (H)-CS </a:t>
                </a:r>
                <a14:m>
                  <m:oMath xmlns:m="http://schemas.openxmlformats.org/officeDocument/2006/math">
                    <m:r>
                      <a:rPr lang="en-IN" b="0" i="1" smtClean="0">
                        <a:latin typeface="Cambria Math" panose="02040503050406030204" pitchFamily="18" charset="0"/>
                      </a:rPr>
                      <m:t>→</m:t>
                    </m:r>
                  </m:oMath>
                </a14:m>
                <a:r>
                  <a:rPr lang="en-IN" dirty="0"/>
                  <a:t> 3</a:t>
                </a:r>
                <a:r>
                  <a:rPr lang="en-IN" baseline="30000" dirty="0"/>
                  <a:t>rd</a:t>
                </a:r>
                <a:r>
                  <a:rPr lang="en-IN" dirty="0"/>
                  <a:t> Semester </a:t>
                </a:r>
              </a:p>
              <a:p>
                <a:r>
                  <a:rPr lang="en-IN" dirty="0"/>
                  <a:t>Discrete Mathematics (</a:t>
                </a:r>
                <a:r>
                  <a:rPr lang="en-IN" sz="1800" b="0" kern="1200" dirty="0">
                    <a:solidFill>
                      <a:srgbClr val="FFFFFF"/>
                    </a:solidFill>
                    <a:effectLst/>
                    <a:latin typeface="Roboto Condensed" panose="02000000000000000000" pitchFamily="2" charset="0"/>
                    <a:ea typeface="+mn-ea"/>
                    <a:cs typeface="+mn-cs"/>
                  </a:rPr>
                  <a:t>2301HS301</a:t>
                </a:r>
                <a:r>
                  <a:rPr lang="en-IN" dirty="0"/>
                  <a:t>)</a:t>
                </a:r>
              </a:p>
            </p:txBody>
          </p:sp>
        </mc:Choice>
        <mc:Fallback xmlns="">
          <p:sp>
            <p:nvSpPr>
              <p:cNvPr id="2" name="Text Placeholder 1">
                <a:extLst>
                  <a:ext uri="{FF2B5EF4-FFF2-40B4-BE49-F238E27FC236}">
                    <a16:creationId xmlns:a16="http://schemas.microsoft.com/office/drawing/2014/main" id="{F12C6FA8-76F5-4F55-873C-76674E986E27}"/>
                  </a:ext>
                </a:extLst>
              </p:cNvPr>
              <p:cNvSpPr>
                <a:spLocks noGrp="1" noRot="1" noChangeAspect="1" noMove="1" noResize="1" noEditPoints="1" noAdjustHandles="1" noChangeArrowheads="1" noChangeShapeType="1" noTextEdit="1"/>
              </p:cNvSpPr>
              <p:nvPr>
                <p:ph type="body" sz="quarter" idx="16"/>
              </p:nvPr>
            </p:nvSpPr>
            <p:spPr>
              <a:blipFill>
                <a:blip r:embed="rId2"/>
                <a:stretch>
                  <a:fillRect b="-4132"/>
                </a:stretch>
              </a:blipFill>
            </p:spPr>
            <p:txBody>
              <a:bodyPr/>
              <a:lstStyle/>
              <a:p>
                <a:r>
                  <a:rPr lang="en-IN">
                    <a:noFill/>
                  </a:rPr>
                  <a:t> </a:t>
                </a:r>
              </a:p>
            </p:txBody>
          </p:sp>
        </mc:Fallback>
      </mc:AlternateContent>
      <p:pic>
        <p:nvPicPr>
          <p:cNvPr id="10" name="Picture Placeholder 9">
            <a:extLst>
              <a:ext uri="{FF2B5EF4-FFF2-40B4-BE49-F238E27FC236}">
                <a16:creationId xmlns:a16="http://schemas.microsoft.com/office/drawing/2014/main" id="{222E2A12-3616-430B-98B7-4DB2C6F17117}"/>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a:stretch/>
        </p:blipFill>
        <p:spPr/>
      </p:pic>
    </p:spTree>
    <p:extLst>
      <p:ext uri="{BB962C8B-B14F-4D97-AF65-F5344CB8AC3E}">
        <p14:creationId xmlns:p14="http://schemas.microsoft.com/office/powerpoint/2010/main" val="1273260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EAA79-D86C-49AE-B362-83FDD3FA199D}"/>
              </a:ext>
            </a:extLst>
          </p:cNvPr>
          <p:cNvSpPr>
            <a:spLocks noGrp="1"/>
          </p:cNvSpPr>
          <p:nvPr>
            <p:ph type="title"/>
          </p:nvPr>
        </p:nvSpPr>
        <p:spPr/>
        <p:txBody>
          <a:bodyPr/>
          <a:lstStyle/>
          <a:p>
            <a:r>
              <a:rPr lang="en-IN" dirty="0"/>
              <a:t>Sum Rule</a:t>
            </a:r>
          </a:p>
        </p:txBody>
      </p:sp>
      <p:sp>
        <p:nvSpPr>
          <p:cNvPr id="3" name="Content Placeholder 2">
            <a:extLst>
              <a:ext uri="{FF2B5EF4-FFF2-40B4-BE49-F238E27FC236}">
                <a16:creationId xmlns:a16="http://schemas.microsoft.com/office/drawing/2014/main" id="{B37D54A1-71DA-4FDB-B04D-D14FFAF993B7}"/>
              </a:ext>
            </a:extLst>
          </p:cNvPr>
          <p:cNvSpPr>
            <a:spLocks noGrp="1"/>
          </p:cNvSpPr>
          <p:nvPr>
            <p:ph idx="1"/>
          </p:nvPr>
        </p:nvSpPr>
        <p:spPr>
          <a:xfrm>
            <a:off x="131180" y="863445"/>
            <a:ext cx="11929641" cy="1233370"/>
          </a:xfrm>
        </p:spPr>
        <p:txBody>
          <a:bodyPr vert="horz" lIns="91440" tIns="45720" rIns="91440" bIns="45720" rtlCol="0">
            <a:noAutofit/>
          </a:bodyPr>
          <a:lstStyle/>
          <a:p>
            <a:pPr>
              <a:spcBef>
                <a:spcPts val="600"/>
              </a:spcBef>
            </a:pPr>
            <a:r>
              <a:rPr lang="en-IN" dirty="0"/>
              <a:t>Consider following example to understand it better.</a:t>
            </a:r>
          </a:p>
          <a:p>
            <a:pPr marL="628650" lvl="1">
              <a:spcBef>
                <a:spcPts val="600"/>
              </a:spcBef>
            </a:pPr>
            <a:r>
              <a:rPr lang="en-GB" dirty="0"/>
              <a:t>You went to a pet shop</a:t>
            </a:r>
            <a:endParaRPr lang="en-IN" dirty="0"/>
          </a:p>
          <a:p>
            <a:pPr>
              <a:spcBef>
                <a:spcPts val="600"/>
              </a:spcBef>
            </a:pPr>
            <a:endParaRPr lang="en-IN" dirty="0"/>
          </a:p>
        </p:txBody>
      </p:sp>
      <p:sp>
        <p:nvSpPr>
          <p:cNvPr id="5" name="TextBox 4">
            <a:extLst>
              <a:ext uri="{FF2B5EF4-FFF2-40B4-BE49-F238E27FC236}">
                <a16:creationId xmlns:a16="http://schemas.microsoft.com/office/drawing/2014/main" id="{4E327C7D-CD5E-4706-BCC3-C75696955641}"/>
              </a:ext>
            </a:extLst>
          </p:cNvPr>
          <p:cNvSpPr txBox="1"/>
          <p:nvPr/>
        </p:nvSpPr>
        <p:spPr>
          <a:xfrm>
            <a:off x="138169" y="5231690"/>
            <a:ext cx="11915663" cy="540000"/>
          </a:xfrm>
          <a:prstGeom prst="rect">
            <a:avLst/>
          </a:prstGeom>
        </p:spPr>
        <p:txBody>
          <a:bodyPr vert="horz" lIns="91440" tIns="45720" rIns="91440" bIns="45720" rtlCol="0" anchor="ctr">
            <a:noAutofit/>
          </a:bodyPr>
          <a:lstStyle>
            <a:lvl1pPr marL="265113" indent="-265113" algn="just">
              <a:lnSpc>
                <a:spcPct val="125000"/>
              </a:lnSpc>
              <a:spcBef>
                <a:spcPts val="600"/>
              </a:spcBef>
              <a:buClr>
                <a:schemeClr val="accent6"/>
              </a:buClr>
              <a:buFont typeface="Wingdings 3" panose="05040102010807070707" pitchFamily="18" charset="2"/>
              <a:buChar char=""/>
              <a:defRPr sz="2800">
                <a:solidFill>
                  <a:srgbClr val="002060"/>
                </a:solidFill>
              </a:defRPr>
            </a:lvl1pPr>
            <a:lvl2pPr marL="630238" lvl="1" indent="-352425" algn="just">
              <a:lnSpc>
                <a:spcPct val="125000"/>
              </a:lnSpc>
              <a:spcBef>
                <a:spcPts val="1000"/>
              </a:spcBef>
              <a:buClr>
                <a:schemeClr val="accent6"/>
              </a:buClr>
              <a:buFont typeface="Wingdings 3" panose="05040102010807070707" pitchFamily="18" charset="2"/>
              <a:buChar char=""/>
              <a:defRPr sz="2800">
                <a:solidFill>
                  <a:srgbClr val="002060"/>
                </a:solidFill>
              </a:defRPr>
            </a:lvl2pPr>
            <a:lvl3pPr marL="1143000" indent="-228600" algn="just">
              <a:lnSpc>
                <a:spcPct val="125000"/>
              </a:lnSpc>
              <a:spcBef>
                <a:spcPts val="1000"/>
              </a:spcBef>
              <a:buClr>
                <a:schemeClr val="accent6"/>
              </a:buClr>
              <a:buFont typeface="Wingdings" panose="05000000000000000000" pitchFamily="2" charset="2"/>
              <a:buChar char="§"/>
              <a:defRPr sz="2800">
                <a:solidFill>
                  <a:srgbClr val="002060"/>
                </a:solidFill>
              </a:defRPr>
            </a:lvl3pPr>
            <a:lvl4pPr marL="1600200" indent="-228600" algn="just">
              <a:lnSpc>
                <a:spcPct val="125000"/>
              </a:lnSpc>
              <a:spcBef>
                <a:spcPts val="1000"/>
              </a:spcBef>
              <a:buClr>
                <a:schemeClr val="accent6"/>
              </a:buClr>
              <a:buFont typeface="Arial" panose="020B0604020202020204" pitchFamily="34" charset="0"/>
              <a:buChar char="•"/>
              <a:defRPr sz="2800">
                <a:solidFill>
                  <a:srgbClr val="002060"/>
                </a:solidFill>
              </a:defRPr>
            </a:lvl4pPr>
            <a:lvl5pPr marL="2057400" indent="-228600" algn="just">
              <a:lnSpc>
                <a:spcPct val="125000"/>
              </a:lnSpc>
              <a:spcBef>
                <a:spcPts val="1000"/>
              </a:spcBef>
              <a:buClr>
                <a:schemeClr val="accent6"/>
              </a:buClr>
              <a:buFont typeface="Arial" panose="020B0604020202020204" pitchFamily="34" charset="0"/>
              <a:buChar char="•"/>
              <a:defRPr sz="2800">
                <a:solidFill>
                  <a:srgbClr val="002060"/>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1" indent="0" algn="ctr">
              <a:lnSpc>
                <a:spcPct val="100000"/>
              </a:lnSpc>
              <a:spcBef>
                <a:spcPts val="0"/>
              </a:spcBef>
              <a:buNone/>
            </a:pPr>
            <a:r>
              <a:rPr lang="en-GB" b="1" dirty="0">
                <a:solidFill>
                  <a:srgbClr val="FF0000"/>
                </a:solidFill>
              </a:rPr>
              <a:t>You can pick only one animal as a pet, how many choices do you have for a pet?</a:t>
            </a:r>
            <a:endParaRPr lang="en-IN" b="1" dirty="0">
              <a:solidFill>
                <a:srgbClr val="FF0000"/>
              </a:solidFill>
            </a:endParaRPr>
          </a:p>
        </p:txBody>
      </p:sp>
      <p:sp>
        <p:nvSpPr>
          <p:cNvPr id="8" name="TextBox 7">
            <a:extLst>
              <a:ext uri="{FF2B5EF4-FFF2-40B4-BE49-F238E27FC236}">
                <a16:creationId xmlns:a16="http://schemas.microsoft.com/office/drawing/2014/main" id="{B2A6F915-D0AD-4549-A142-426DE70E213A}"/>
              </a:ext>
            </a:extLst>
          </p:cNvPr>
          <p:cNvSpPr txBox="1"/>
          <p:nvPr/>
        </p:nvSpPr>
        <p:spPr>
          <a:xfrm>
            <a:off x="5515743" y="2313273"/>
            <a:ext cx="1656000" cy="586058"/>
          </a:xfrm>
          <a:prstGeom prst="rect">
            <a:avLst/>
          </a:prstGeom>
        </p:spPr>
        <p:txBody>
          <a:bodyPr vert="horz" lIns="91440" tIns="45720" rIns="91440" bIns="45720" rtlCol="0">
            <a:noAutofit/>
          </a:bodyPr>
          <a:lstStyle>
            <a:defPPr>
              <a:defRPr lang="en-US"/>
            </a:defPPr>
            <a:lvl1pPr marL="265113" indent="-265113" algn="just">
              <a:lnSpc>
                <a:spcPct val="125000"/>
              </a:lnSpc>
              <a:spcBef>
                <a:spcPts val="600"/>
              </a:spcBef>
              <a:buClr>
                <a:schemeClr val="accent6"/>
              </a:buClr>
              <a:buFont typeface="Wingdings 3" panose="05040102010807070707" pitchFamily="18" charset="2"/>
              <a:buChar char=""/>
              <a:defRPr sz="2800">
                <a:solidFill>
                  <a:srgbClr val="002060"/>
                </a:solidFill>
              </a:defRPr>
            </a:lvl1pPr>
            <a:lvl2pPr marL="0" lvl="1" indent="0" algn="just">
              <a:lnSpc>
                <a:spcPct val="125000"/>
              </a:lnSpc>
              <a:spcBef>
                <a:spcPts val="1000"/>
              </a:spcBef>
              <a:buClr>
                <a:schemeClr val="accent6"/>
              </a:buClr>
              <a:buFont typeface="Wingdings 3" panose="05040102010807070707" pitchFamily="18" charset="2"/>
              <a:buNone/>
              <a:defRPr sz="2800">
                <a:solidFill>
                  <a:srgbClr val="002060"/>
                </a:solidFill>
              </a:defRPr>
            </a:lvl2pPr>
            <a:lvl3pPr marL="1143000" indent="-228600" algn="just">
              <a:lnSpc>
                <a:spcPct val="125000"/>
              </a:lnSpc>
              <a:spcBef>
                <a:spcPts val="1000"/>
              </a:spcBef>
              <a:buClr>
                <a:schemeClr val="accent6"/>
              </a:buClr>
              <a:buFont typeface="Wingdings" panose="05000000000000000000" pitchFamily="2" charset="2"/>
              <a:buChar char="§"/>
              <a:defRPr sz="2800">
                <a:solidFill>
                  <a:srgbClr val="002060"/>
                </a:solidFill>
              </a:defRPr>
            </a:lvl3pPr>
            <a:lvl4pPr marL="1600200" indent="-228600" algn="just">
              <a:lnSpc>
                <a:spcPct val="125000"/>
              </a:lnSpc>
              <a:spcBef>
                <a:spcPts val="1000"/>
              </a:spcBef>
              <a:buClr>
                <a:schemeClr val="accent6"/>
              </a:buClr>
              <a:buFont typeface="Arial" panose="020B0604020202020204" pitchFamily="34" charset="0"/>
              <a:buChar char="•"/>
              <a:defRPr sz="2800">
                <a:solidFill>
                  <a:srgbClr val="002060"/>
                </a:solidFill>
              </a:defRPr>
            </a:lvl4pPr>
            <a:lvl5pPr marL="2057400" indent="-228600" algn="just">
              <a:lnSpc>
                <a:spcPct val="125000"/>
              </a:lnSpc>
              <a:spcBef>
                <a:spcPts val="1000"/>
              </a:spcBef>
              <a:buClr>
                <a:schemeClr val="accent6"/>
              </a:buClr>
              <a:buFont typeface="Arial" panose="020B0604020202020204" pitchFamily="34" charset="0"/>
              <a:buChar char="•"/>
              <a:defRPr sz="2800">
                <a:solidFill>
                  <a:srgbClr val="002060"/>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GB" b="1" dirty="0">
                <a:solidFill>
                  <a:srgbClr val="FF0000"/>
                </a:solidFill>
              </a:rPr>
              <a:t>3</a:t>
            </a:r>
            <a:r>
              <a:rPr lang="en-GB" dirty="0"/>
              <a:t> cats</a:t>
            </a:r>
            <a:endParaRPr lang="en-IN" dirty="0"/>
          </a:p>
        </p:txBody>
      </p:sp>
      <p:sp>
        <p:nvSpPr>
          <p:cNvPr id="9" name="TextBox 8">
            <a:extLst>
              <a:ext uri="{FF2B5EF4-FFF2-40B4-BE49-F238E27FC236}">
                <a16:creationId xmlns:a16="http://schemas.microsoft.com/office/drawing/2014/main" id="{D4A4D2AF-3F17-4C58-8407-67E816E20757}"/>
              </a:ext>
            </a:extLst>
          </p:cNvPr>
          <p:cNvSpPr txBox="1"/>
          <p:nvPr/>
        </p:nvSpPr>
        <p:spPr>
          <a:xfrm>
            <a:off x="3371997" y="2313273"/>
            <a:ext cx="1656000" cy="586058"/>
          </a:xfrm>
          <a:prstGeom prst="rect">
            <a:avLst/>
          </a:prstGeom>
        </p:spPr>
        <p:txBody>
          <a:bodyPr vert="horz" lIns="91440" tIns="45720" rIns="91440" bIns="45720" rtlCol="0">
            <a:noAutofit/>
          </a:bodyPr>
          <a:lstStyle>
            <a:defPPr>
              <a:defRPr lang="en-US"/>
            </a:defPPr>
            <a:lvl1pPr marL="265113" indent="-265113" algn="just">
              <a:lnSpc>
                <a:spcPct val="125000"/>
              </a:lnSpc>
              <a:spcBef>
                <a:spcPts val="600"/>
              </a:spcBef>
              <a:buClr>
                <a:schemeClr val="accent6"/>
              </a:buClr>
              <a:buFont typeface="Wingdings 3" panose="05040102010807070707" pitchFamily="18" charset="2"/>
              <a:buChar char=""/>
              <a:defRPr sz="2800">
                <a:solidFill>
                  <a:srgbClr val="002060"/>
                </a:solidFill>
              </a:defRPr>
            </a:lvl1pPr>
            <a:lvl2pPr marL="0" lvl="1" indent="0" algn="just">
              <a:lnSpc>
                <a:spcPct val="125000"/>
              </a:lnSpc>
              <a:spcBef>
                <a:spcPts val="1000"/>
              </a:spcBef>
              <a:buClr>
                <a:schemeClr val="accent6"/>
              </a:buClr>
              <a:buFont typeface="Wingdings 3" panose="05040102010807070707" pitchFamily="18" charset="2"/>
              <a:buNone/>
              <a:defRPr sz="2800">
                <a:solidFill>
                  <a:srgbClr val="002060"/>
                </a:solidFill>
              </a:defRPr>
            </a:lvl2pPr>
            <a:lvl3pPr marL="1143000" indent="-228600" algn="just">
              <a:lnSpc>
                <a:spcPct val="125000"/>
              </a:lnSpc>
              <a:spcBef>
                <a:spcPts val="1000"/>
              </a:spcBef>
              <a:buClr>
                <a:schemeClr val="accent6"/>
              </a:buClr>
              <a:buFont typeface="Wingdings" panose="05000000000000000000" pitchFamily="2" charset="2"/>
              <a:buChar char="§"/>
              <a:defRPr sz="2800">
                <a:solidFill>
                  <a:srgbClr val="002060"/>
                </a:solidFill>
              </a:defRPr>
            </a:lvl3pPr>
            <a:lvl4pPr marL="1600200" indent="-228600" algn="just">
              <a:lnSpc>
                <a:spcPct val="125000"/>
              </a:lnSpc>
              <a:spcBef>
                <a:spcPts val="1000"/>
              </a:spcBef>
              <a:buClr>
                <a:schemeClr val="accent6"/>
              </a:buClr>
              <a:buFont typeface="Arial" panose="020B0604020202020204" pitchFamily="34" charset="0"/>
              <a:buChar char="•"/>
              <a:defRPr sz="2800">
                <a:solidFill>
                  <a:srgbClr val="002060"/>
                </a:solidFill>
              </a:defRPr>
            </a:lvl4pPr>
            <a:lvl5pPr marL="2057400" indent="-228600" algn="just">
              <a:lnSpc>
                <a:spcPct val="125000"/>
              </a:lnSpc>
              <a:spcBef>
                <a:spcPts val="1000"/>
              </a:spcBef>
              <a:buClr>
                <a:schemeClr val="accent6"/>
              </a:buClr>
              <a:buFont typeface="Arial" panose="020B0604020202020204" pitchFamily="34" charset="0"/>
              <a:buChar char="•"/>
              <a:defRPr sz="2800">
                <a:solidFill>
                  <a:srgbClr val="002060"/>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GB" b="1" dirty="0">
                <a:solidFill>
                  <a:srgbClr val="FF0000"/>
                </a:solidFill>
              </a:rPr>
              <a:t>4</a:t>
            </a:r>
            <a:r>
              <a:rPr lang="en-GB" dirty="0"/>
              <a:t> birds</a:t>
            </a:r>
            <a:endParaRPr lang="en-IN" dirty="0"/>
          </a:p>
        </p:txBody>
      </p:sp>
      <p:sp>
        <p:nvSpPr>
          <p:cNvPr id="10" name="TextBox 9">
            <a:extLst>
              <a:ext uri="{FF2B5EF4-FFF2-40B4-BE49-F238E27FC236}">
                <a16:creationId xmlns:a16="http://schemas.microsoft.com/office/drawing/2014/main" id="{8A5FA11C-6578-4934-B36A-6EB849558CCF}"/>
              </a:ext>
            </a:extLst>
          </p:cNvPr>
          <p:cNvSpPr txBox="1"/>
          <p:nvPr/>
        </p:nvSpPr>
        <p:spPr>
          <a:xfrm>
            <a:off x="7992004" y="2313273"/>
            <a:ext cx="1656000" cy="586058"/>
          </a:xfrm>
          <a:prstGeom prst="rect">
            <a:avLst/>
          </a:prstGeom>
        </p:spPr>
        <p:txBody>
          <a:bodyPr vert="horz" lIns="91440" tIns="45720" rIns="91440" bIns="45720" rtlCol="0">
            <a:noAutofit/>
          </a:bodyPr>
          <a:lstStyle>
            <a:defPPr>
              <a:defRPr lang="en-US"/>
            </a:defPPr>
            <a:lvl1pPr marL="265113" indent="-265113" algn="just">
              <a:lnSpc>
                <a:spcPct val="125000"/>
              </a:lnSpc>
              <a:spcBef>
                <a:spcPts val="600"/>
              </a:spcBef>
              <a:buClr>
                <a:schemeClr val="accent6"/>
              </a:buClr>
              <a:buFont typeface="Wingdings 3" panose="05040102010807070707" pitchFamily="18" charset="2"/>
              <a:buChar char=""/>
              <a:defRPr sz="2800">
                <a:solidFill>
                  <a:srgbClr val="002060"/>
                </a:solidFill>
              </a:defRPr>
            </a:lvl1pPr>
            <a:lvl2pPr marL="0" lvl="1" indent="0" algn="just">
              <a:lnSpc>
                <a:spcPct val="125000"/>
              </a:lnSpc>
              <a:spcBef>
                <a:spcPts val="1000"/>
              </a:spcBef>
              <a:buClr>
                <a:schemeClr val="accent6"/>
              </a:buClr>
              <a:buFont typeface="Wingdings 3" panose="05040102010807070707" pitchFamily="18" charset="2"/>
              <a:buNone/>
              <a:defRPr sz="2800">
                <a:solidFill>
                  <a:srgbClr val="002060"/>
                </a:solidFill>
              </a:defRPr>
            </a:lvl2pPr>
            <a:lvl3pPr marL="1143000" indent="-228600" algn="just">
              <a:lnSpc>
                <a:spcPct val="125000"/>
              </a:lnSpc>
              <a:spcBef>
                <a:spcPts val="1000"/>
              </a:spcBef>
              <a:buClr>
                <a:schemeClr val="accent6"/>
              </a:buClr>
              <a:buFont typeface="Wingdings" panose="05000000000000000000" pitchFamily="2" charset="2"/>
              <a:buChar char="§"/>
              <a:defRPr sz="2800">
                <a:solidFill>
                  <a:srgbClr val="002060"/>
                </a:solidFill>
              </a:defRPr>
            </a:lvl3pPr>
            <a:lvl4pPr marL="1600200" indent="-228600" algn="just">
              <a:lnSpc>
                <a:spcPct val="125000"/>
              </a:lnSpc>
              <a:spcBef>
                <a:spcPts val="1000"/>
              </a:spcBef>
              <a:buClr>
                <a:schemeClr val="accent6"/>
              </a:buClr>
              <a:buFont typeface="Arial" panose="020B0604020202020204" pitchFamily="34" charset="0"/>
              <a:buChar char="•"/>
              <a:defRPr sz="2800">
                <a:solidFill>
                  <a:srgbClr val="002060"/>
                </a:solidFill>
              </a:defRPr>
            </a:lvl4pPr>
            <a:lvl5pPr marL="2057400" indent="-228600" algn="just">
              <a:lnSpc>
                <a:spcPct val="125000"/>
              </a:lnSpc>
              <a:spcBef>
                <a:spcPts val="1000"/>
              </a:spcBef>
              <a:buClr>
                <a:schemeClr val="accent6"/>
              </a:buClr>
              <a:buFont typeface="Arial" panose="020B0604020202020204" pitchFamily="34" charset="0"/>
              <a:buChar char="•"/>
              <a:defRPr sz="2800">
                <a:solidFill>
                  <a:srgbClr val="002060"/>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GB" b="1" dirty="0">
                <a:solidFill>
                  <a:srgbClr val="FF0000"/>
                </a:solidFill>
              </a:rPr>
              <a:t>2</a:t>
            </a:r>
            <a:r>
              <a:rPr lang="en-GB" dirty="0"/>
              <a:t> rabbits</a:t>
            </a:r>
            <a:endParaRPr lang="en-IN" dirty="0"/>
          </a:p>
        </p:txBody>
      </p:sp>
      <p:sp>
        <p:nvSpPr>
          <p:cNvPr id="11" name="TextBox 10">
            <a:extLst>
              <a:ext uri="{FF2B5EF4-FFF2-40B4-BE49-F238E27FC236}">
                <a16:creationId xmlns:a16="http://schemas.microsoft.com/office/drawing/2014/main" id="{17242E5E-AEAA-4904-894A-28DC71DBDE57}"/>
              </a:ext>
            </a:extLst>
          </p:cNvPr>
          <p:cNvSpPr txBox="1"/>
          <p:nvPr/>
        </p:nvSpPr>
        <p:spPr>
          <a:xfrm>
            <a:off x="10275860" y="2313273"/>
            <a:ext cx="1656000" cy="586058"/>
          </a:xfrm>
          <a:prstGeom prst="rect">
            <a:avLst/>
          </a:prstGeom>
        </p:spPr>
        <p:txBody>
          <a:bodyPr vert="horz" lIns="91440" tIns="45720" rIns="91440" bIns="45720" rtlCol="0">
            <a:noAutofit/>
          </a:bodyPr>
          <a:lstStyle>
            <a:defPPr>
              <a:defRPr lang="en-US"/>
            </a:defPPr>
            <a:lvl1pPr marL="265113" indent="-265113" algn="just">
              <a:lnSpc>
                <a:spcPct val="125000"/>
              </a:lnSpc>
              <a:spcBef>
                <a:spcPts val="600"/>
              </a:spcBef>
              <a:buClr>
                <a:schemeClr val="accent6"/>
              </a:buClr>
              <a:buFont typeface="Wingdings 3" panose="05040102010807070707" pitchFamily="18" charset="2"/>
              <a:buChar char=""/>
              <a:defRPr sz="2800">
                <a:solidFill>
                  <a:srgbClr val="002060"/>
                </a:solidFill>
              </a:defRPr>
            </a:lvl1pPr>
            <a:lvl2pPr marL="0" lvl="1" indent="0" algn="just">
              <a:lnSpc>
                <a:spcPct val="125000"/>
              </a:lnSpc>
              <a:spcBef>
                <a:spcPts val="1000"/>
              </a:spcBef>
              <a:buClr>
                <a:schemeClr val="accent6"/>
              </a:buClr>
              <a:buFont typeface="Wingdings 3" panose="05040102010807070707" pitchFamily="18" charset="2"/>
              <a:buNone/>
              <a:defRPr sz="2800">
                <a:solidFill>
                  <a:srgbClr val="002060"/>
                </a:solidFill>
              </a:defRPr>
            </a:lvl2pPr>
            <a:lvl3pPr marL="1143000" indent="-228600" algn="just">
              <a:lnSpc>
                <a:spcPct val="125000"/>
              </a:lnSpc>
              <a:spcBef>
                <a:spcPts val="1000"/>
              </a:spcBef>
              <a:buClr>
                <a:schemeClr val="accent6"/>
              </a:buClr>
              <a:buFont typeface="Wingdings" panose="05000000000000000000" pitchFamily="2" charset="2"/>
              <a:buChar char="§"/>
              <a:defRPr sz="2800">
                <a:solidFill>
                  <a:srgbClr val="002060"/>
                </a:solidFill>
              </a:defRPr>
            </a:lvl3pPr>
            <a:lvl4pPr marL="1600200" indent="-228600" algn="just">
              <a:lnSpc>
                <a:spcPct val="125000"/>
              </a:lnSpc>
              <a:spcBef>
                <a:spcPts val="1000"/>
              </a:spcBef>
              <a:buClr>
                <a:schemeClr val="accent6"/>
              </a:buClr>
              <a:buFont typeface="Arial" panose="020B0604020202020204" pitchFamily="34" charset="0"/>
              <a:buChar char="•"/>
              <a:defRPr sz="2800">
                <a:solidFill>
                  <a:srgbClr val="002060"/>
                </a:solidFill>
              </a:defRPr>
            </a:lvl4pPr>
            <a:lvl5pPr marL="2057400" indent="-228600" algn="just">
              <a:lnSpc>
                <a:spcPct val="125000"/>
              </a:lnSpc>
              <a:spcBef>
                <a:spcPts val="1000"/>
              </a:spcBef>
              <a:buClr>
                <a:schemeClr val="accent6"/>
              </a:buClr>
              <a:buFont typeface="Arial" panose="020B0604020202020204" pitchFamily="34" charset="0"/>
              <a:buChar char="•"/>
              <a:defRPr sz="2800">
                <a:solidFill>
                  <a:srgbClr val="002060"/>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GB" b="1" dirty="0">
                <a:solidFill>
                  <a:srgbClr val="FF0000"/>
                </a:solidFill>
              </a:rPr>
              <a:t>7</a:t>
            </a:r>
            <a:r>
              <a:rPr lang="en-GB" dirty="0"/>
              <a:t> fish</a:t>
            </a:r>
            <a:endParaRPr lang="en-IN" dirty="0"/>
          </a:p>
        </p:txBody>
      </p:sp>
      <p:pic>
        <p:nvPicPr>
          <p:cNvPr id="13" name="Picture 12">
            <a:extLst>
              <a:ext uri="{FF2B5EF4-FFF2-40B4-BE49-F238E27FC236}">
                <a16:creationId xmlns:a16="http://schemas.microsoft.com/office/drawing/2014/main" id="{A06B5609-8A79-4CAC-9CC6-2866A60CC6D2}"/>
              </a:ext>
            </a:extLst>
          </p:cNvPr>
          <p:cNvPicPr>
            <a:picLocks noChangeAspect="1"/>
          </p:cNvPicPr>
          <p:nvPr/>
        </p:nvPicPr>
        <p:blipFill rotWithShape="1">
          <a:blip r:embed="rId2">
            <a:extLst>
              <a:ext uri="{28A0092B-C50C-407E-A947-70E740481C1C}">
                <a14:useLocalDpi xmlns:a14="http://schemas.microsoft.com/office/drawing/2010/main" val="0"/>
              </a:ext>
            </a:extLst>
          </a:blip>
          <a:srcRect l="21793" t="16529" r="21793" b="21456"/>
          <a:stretch/>
        </p:blipFill>
        <p:spPr>
          <a:xfrm>
            <a:off x="131342" y="2150135"/>
            <a:ext cx="3100552" cy="2557729"/>
          </a:xfrm>
          <a:prstGeom prst="rect">
            <a:avLst/>
          </a:prstGeom>
        </p:spPr>
      </p:pic>
      <p:pic>
        <p:nvPicPr>
          <p:cNvPr id="19" name="Picture 18">
            <a:extLst>
              <a:ext uri="{FF2B5EF4-FFF2-40B4-BE49-F238E27FC236}">
                <a16:creationId xmlns:a16="http://schemas.microsoft.com/office/drawing/2014/main" id="{0C2089B9-5A6A-4E36-876D-12A8C209D8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7931" y="3398611"/>
            <a:ext cx="1437714" cy="1359395"/>
          </a:xfrm>
          <a:prstGeom prst="rect">
            <a:avLst/>
          </a:prstGeom>
        </p:spPr>
      </p:pic>
      <p:grpSp>
        <p:nvGrpSpPr>
          <p:cNvPr id="35" name="Group 34">
            <a:extLst>
              <a:ext uri="{FF2B5EF4-FFF2-40B4-BE49-F238E27FC236}">
                <a16:creationId xmlns:a16="http://schemas.microsoft.com/office/drawing/2014/main" id="{0B7104D6-5405-407D-B9BF-43A298C3BF1D}"/>
              </a:ext>
            </a:extLst>
          </p:cNvPr>
          <p:cNvGrpSpPr/>
          <p:nvPr/>
        </p:nvGrpSpPr>
        <p:grpSpPr>
          <a:xfrm>
            <a:off x="5341569" y="3584542"/>
            <a:ext cx="2212489" cy="1002153"/>
            <a:chOff x="5341569" y="3584542"/>
            <a:chExt cx="2212489" cy="1002153"/>
          </a:xfrm>
        </p:grpSpPr>
        <p:pic>
          <p:nvPicPr>
            <p:cNvPr id="21" name="Picture 20">
              <a:extLst>
                <a:ext uri="{FF2B5EF4-FFF2-40B4-BE49-F238E27FC236}">
                  <a16:creationId xmlns:a16="http://schemas.microsoft.com/office/drawing/2014/main" id="{9360CD17-0479-441B-AC30-E9D8BA60962B}"/>
                </a:ext>
              </a:extLst>
            </p:cNvPr>
            <p:cNvPicPr>
              <a:picLocks noChangeAspect="1"/>
            </p:cNvPicPr>
            <p:nvPr/>
          </p:nvPicPr>
          <p:blipFill rotWithShape="1">
            <a:blip r:embed="rId4">
              <a:extLst>
                <a:ext uri="{28A0092B-C50C-407E-A947-70E740481C1C}">
                  <a14:useLocalDpi xmlns:a14="http://schemas.microsoft.com/office/drawing/2010/main" val="0"/>
                </a:ext>
              </a:extLst>
            </a:blip>
            <a:srcRect l="2070" r="72009"/>
            <a:stretch/>
          </p:blipFill>
          <p:spPr>
            <a:xfrm>
              <a:off x="5341569" y="3584542"/>
              <a:ext cx="692727" cy="1002153"/>
            </a:xfrm>
            <a:prstGeom prst="rect">
              <a:avLst/>
            </a:prstGeom>
          </p:spPr>
        </p:pic>
        <p:pic>
          <p:nvPicPr>
            <p:cNvPr id="22" name="Picture 21">
              <a:extLst>
                <a:ext uri="{FF2B5EF4-FFF2-40B4-BE49-F238E27FC236}">
                  <a16:creationId xmlns:a16="http://schemas.microsoft.com/office/drawing/2014/main" id="{AAD64F06-5B52-487A-A71A-18FBC8520566}"/>
                </a:ext>
              </a:extLst>
            </p:cNvPr>
            <p:cNvPicPr>
              <a:picLocks noChangeAspect="1"/>
            </p:cNvPicPr>
            <p:nvPr/>
          </p:nvPicPr>
          <p:blipFill rotWithShape="1">
            <a:blip r:embed="rId4">
              <a:extLst>
                <a:ext uri="{28A0092B-C50C-407E-A947-70E740481C1C}">
                  <a14:useLocalDpi xmlns:a14="http://schemas.microsoft.com/office/drawing/2010/main" val="0"/>
                </a:ext>
              </a:extLst>
            </a:blip>
            <a:srcRect l="38105" r="31762"/>
            <a:stretch/>
          </p:blipFill>
          <p:spPr>
            <a:xfrm>
              <a:off x="6028509" y="3584542"/>
              <a:ext cx="805295" cy="1002153"/>
            </a:xfrm>
            <a:prstGeom prst="rect">
              <a:avLst/>
            </a:prstGeom>
          </p:spPr>
        </p:pic>
        <p:pic>
          <p:nvPicPr>
            <p:cNvPr id="23" name="Picture 22">
              <a:extLst>
                <a:ext uri="{FF2B5EF4-FFF2-40B4-BE49-F238E27FC236}">
                  <a16:creationId xmlns:a16="http://schemas.microsoft.com/office/drawing/2014/main" id="{B8CCE546-4F95-466D-8C75-4519855050FD}"/>
                </a:ext>
              </a:extLst>
            </p:cNvPr>
            <p:cNvPicPr>
              <a:picLocks noChangeAspect="1"/>
            </p:cNvPicPr>
            <p:nvPr/>
          </p:nvPicPr>
          <p:blipFill rotWithShape="1">
            <a:blip r:embed="rId4">
              <a:extLst>
                <a:ext uri="{28A0092B-C50C-407E-A947-70E740481C1C}">
                  <a14:useLocalDpi xmlns:a14="http://schemas.microsoft.com/office/drawing/2010/main" val="0"/>
                </a:ext>
              </a:extLst>
            </a:blip>
            <a:srcRect l="71559" r="-1692"/>
            <a:stretch/>
          </p:blipFill>
          <p:spPr>
            <a:xfrm>
              <a:off x="6748763" y="3584542"/>
              <a:ext cx="805295" cy="1002153"/>
            </a:xfrm>
            <a:prstGeom prst="rect">
              <a:avLst/>
            </a:prstGeom>
          </p:spPr>
        </p:pic>
      </p:grpSp>
      <p:grpSp>
        <p:nvGrpSpPr>
          <p:cNvPr id="34" name="Group 33">
            <a:extLst>
              <a:ext uri="{FF2B5EF4-FFF2-40B4-BE49-F238E27FC236}">
                <a16:creationId xmlns:a16="http://schemas.microsoft.com/office/drawing/2014/main" id="{0336FCAD-63C8-4943-B602-5386D44DF510}"/>
              </a:ext>
            </a:extLst>
          </p:cNvPr>
          <p:cNvGrpSpPr/>
          <p:nvPr/>
        </p:nvGrpSpPr>
        <p:grpSpPr>
          <a:xfrm>
            <a:off x="3358408" y="2990529"/>
            <a:ext cx="1683178" cy="1700601"/>
            <a:chOff x="5966752" y="3096318"/>
            <a:chExt cx="1683178" cy="1700601"/>
          </a:xfrm>
        </p:grpSpPr>
        <p:pic>
          <p:nvPicPr>
            <p:cNvPr id="25" name="Picture 24">
              <a:extLst>
                <a:ext uri="{FF2B5EF4-FFF2-40B4-BE49-F238E27FC236}">
                  <a16:creationId xmlns:a16="http://schemas.microsoft.com/office/drawing/2014/main" id="{7023E305-2469-4A8F-A858-62765E2E1951}"/>
                </a:ext>
              </a:extLst>
            </p:cNvPr>
            <p:cNvPicPr>
              <a:picLocks noChangeAspect="1"/>
            </p:cNvPicPr>
            <p:nvPr/>
          </p:nvPicPr>
          <p:blipFill rotWithShape="1">
            <a:blip r:embed="rId5">
              <a:extLst>
                <a:ext uri="{28A0092B-C50C-407E-A947-70E740481C1C}">
                  <a14:useLocalDpi xmlns:a14="http://schemas.microsoft.com/office/drawing/2010/main" val="0"/>
                </a:ext>
              </a:extLst>
            </a:blip>
            <a:srcRect l="6891" t="39760" r="70234" b="39878"/>
            <a:stretch/>
          </p:blipFill>
          <p:spPr>
            <a:xfrm>
              <a:off x="6060654" y="4071872"/>
              <a:ext cx="744114" cy="662341"/>
            </a:xfrm>
            <a:prstGeom prst="rect">
              <a:avLst/>
            </a:prstGeom>
          </p:spPr>
        </p:pic>
        <p:pic>
          <p:nvPicPr>
            <p:cNvPr id="31" name="Picture 30">
              <a:extLst>
                <a:ext uri="{FF2B5EF4-FFF2-40B4-BE49-F238E27FC236}">
                  <a16:creationId xmlns:a16="http://schemas.microsoft.com/office/drawing/2014/main" id="{B22AE5A0-6E66-4386-B124-20EECA160508}"/>
                </a:ext>
              </a:extLst>
            </p:cNvPr>
            <p:cNvPicPr>
              <a:picLocks noChangeAspect="1"/>
            </p:cNvPicPr>
            <p:nvPr/>
          </p:nvPicPr>
          <p:blipFill rotWithShape="1">
            <a:blip r:embed="rId5">
              <a:extLst>
                <a:ext uri="{28A0092B-C50C-407E-A947-70E740481C1C}">
                  <a14:useLocalDpi xmlns:a14="http://schemas.microsoft.com/office/drawing/2010/main" val="0"/>
                </a:ext>
              </a:extLst>
            </a:blip>
            <a:srcRect l="6838" t="5970" r="67399" b="68914"/>
            <a:stretch/>
          </p:blipFill>
          <p:spPr>
            <a:xfrm>
              <a:off x="5966752" y="3096318"/>
              <a:ext cx="838016" cy="817010"/>
            </a:xfrm>
            <a:prstGeom prst="rect">
              <a:avLst/>
            </a:prstGeom>
          </p:spPr>
        </p:pic>
        <p:pic>
          <p:nvPicPr>
            <p:cNvPr id="32" name="Picture 31">
              <a:extLst>
                <a:ext uri="{FF2B5EF4-FFF2-40B4-BE49-F238E27FC236}">
                  <a16:creationId xmlns:a16="http://schemas.microsoft.com/office/drawing/2014/main" id="{510E9846-5FC5-45C5-A949-EEBB50A5BB62}"/>
                </a:ext>
              </a:extLst>
            </p:cNvPr>
            <p:cNvPicPr>
              <a:picLocks noChangeAspect="1"/>
            </p:cNvPicPr>
            <p:nvPr/>
          </p:nvPicPr>
          <p:blipFill rotWithShape="1">
            <a:blip r:embed="rId5">
              <a:extLst>
                <a:ext uri="{28A0092B-C50C-407E-A947-70E740481C1C}">
                  <a14:useLocalDpi xmlns:a14="http://schemas.microsoft.com/office/drawing/2010/main" val="0"/>
                </a:ext>
              </a:extLst>
            </a:blip>
            <a:srcRect l="48504" t="39773" r="28621" b="39865"/>
            <a:stretch/>
          </p:blipFill>
          <p:spPr>
            <a:xfrm>
              <a:off x="6905816" y="4134578"/>
              <a:ext cx="744114" cy="662341"/>
            </a:xfrm>
            <a:prstGeom prst="rect">
              <a:avLst/>
            </a:prstGeom>
          </p:spPr>
        </p:pic>
        <p:pic>
          <p:nvPicPr>
            <p:cNvPr id="33" name="Picture 32">
              <a:extLst>
                <a:ext uri="{FF2B5EF4-FFF2-40B4-BE49-F238E27FC236}">
                  <a16:creationId xmlns:a16="http://schemas.microsoft.com/office/drawing/2014/main" id="{EDB5E565-F348-4C56-A46A-928691399626}"/>
                </a:ext>
              </a:extLst>
            </p:cNvPr>
            <p:cNvPicPr>
              <a:picLocks noChangeAspect="1"/>
            </p:cNvPicPr>
            <p:nvPr/>
          </p:nvPicPr>
          <p:blipFill rotWithShape="1">
            <a:blip r:embed="rId5">
              <a:extLst>
                <a:ext uri="{28A0092B-C50C-407E-A947-70E740481C1C}">
                  <a14:useLocalDpi xmlns:a14="http://schemas.microsoft.com/office/drawing/2010/main" val="0"/>
                </a:ext>
              </a:extLst>
            </a:blip>
            <a:srcRect l="72177" t="38306" r="8650" b="40643"/>
            <a:stretch/>
          </p:blipFill>
          <p:spPr>
            <a:xfrm>
              <a:off x="6944535" y="3375679"/>
              <a:ext cx="623678" cy="684760"/>
            </a:xfrm>
            <a:prstGeom prst="rect">
              <a:avLst/>
            </a:prstGeom>
          </p:spPr>
        </p:pic>
      </p:grpSp>
      <p:pic>
        <p:nvPicPr>
          <p:cNvPr id="36" name="Picture 35">
            <a:extLst>
              <a:ext uri="{FF2B5EF4-FFF2-40B4-BE49-F238E27FC236}">
                <a16:creationId xmlns:a16="http://schemas.microsoft.com/office/drawing/2014/main" id="{43704086-91C4-49A8-8FCC-5DA012B0A804}"/>
              </a:ext>
            </a:extLst>
          </p:cNvPr>
          <p:cNvPicPr>
            <a:picLocks noChangeAspect="1"/>
          </p:cNvPicPr>
          <p:nvPr/>
        </p:nvPicPr>
        <p:blipFill rotWithShape="1">
          <a:blip r:embed="rId6">
            <a:extLst>
              <a:ext uri="{28A0092B-C50C-407E-A947-70E740481C1C}">
                <a14:useLocalDpi xmlns:a14="http://schemas.microsoft.com/office/drawing/2010/main" val="0"/>
              </a:ext>
            </a:extLst>
          </a:blip>
          <a:srcRect l="38319" r="16743"/>
          <a:stretch/>
        </p:blipFill>
        <p:spPr>
          <a:xfrm>
            <a:off x="8121856" y="3253054"/>
            <a:ext cx="1525821" cy="1291091"/>
          </a:xfrm>
          <a:prstGeom prst="rect">
            <a:avLst/>
          </a:prstGeom>
        </p:spPr>
      </p:pic>
      <p:sp>
        <p:nvSpPr>
          <p:cNvPr id="24" name="TextBox 23">
            <a:extLst>
              <a:ext uri="{FF2B5EF4-FFF2-40B4-BE49-F238E27FC236}">
                <a16:creationId xmlns:a16="http://schemas.microsoft.com/office/drawing/2014/main" id="{10DF96B9-91F5-49A7-8D99-E063CFE67CEE}"/>
              </a:ext>
            </a:extLst>
          </p:cNvPr>
          <p:cNvSpPr txBox="1"/>
          <p:nvPr/>
        </p:nvSpPr>
        <p:spPr>
          <a:xfrm>
            <a:off x="4057539" y="1553245"/>
            <a:ext cx="4572407" cy="523220"/>
          </a:xfrm>
          <a:prstGeom prst="rect">
            <a:avLst/>
          </a:prstGeom>
          <a:noFill/>
        </p:spPr>
        <p:txBody>
          <a:bodyPr wrap="square">
            <a:spAutoFit/>
          </a:bodyPr>
          <a:lstStyle/>
          <a:p>
            <a:r>
              <a:rPr lang="en-GB" sz="2800" dirty="0">
                <a:solidFill>
                  <a:srgbClr val="002060"/>
                </a:solidFill>
              </a:rPr>
              <a:t>and find that the pet shop </a:t>
            </a:r>
            <a:r>
              <a:rPr lang="en-IN" sz="2800" dirty="0">
                <a:solidFill>
                  <a:srgbClr val="002060"/>
                </a:solidFill>
              </a:rPr>
              <a:t>have </a:t>
            </a:r>
          </a:p>
        </p:txBody>
      </p:sp>
    </p:spTree>
    <p:extLst>
      <p:ext uri="{BB962C8B-B14F-4D97-AF65-F5344CB8AC3E}">
        <p14:creationId xmlns:p14="http://schemas.microsoft.com/office/powerpoint/2010/main" val="1324128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8" grpId="0"/>
      <p:bldP spid="9" grpId="0"/>
      <p:bldP spid="10" grpId="0"/>
      <p:bldP spid="11" grpId="0"/>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EAA79-D86C-49AE-B362-83FDD3FA199D}"/>
              </a:ext>
            </a:extLst>
          </p:cNvPr>
          <p:cNvSpPr>
            <a:spLocks noGrp="1"/>
          </p:cNvSpPr>
          <p:nvPr>
            <p:ph type="title"/>
          </p:nvPr>
        </p:nvSpPr>
        <p:spPr/>
        <p:txBody>
          <a:bodyPr/>
          <a:lstStyle/>
          <a:p>
            <a:r>
              <a:rPr lang="en-IN" dirty="0"/>
              <a:t>Sum Rule</a:t>
            </a:r>
          </a:p>
        </p:txBody>
      </p:sp>
      <p:sp>
        <p:nvSpPr>
          <p:cNvPr id="5" name="TextBox 4">
            <a:extLst>
              <a:ext uri="{FF2B5EF4-FFF2-40B4-BE49-F238E27FC236}">
                <a16:creationId xmlns:a16="http://schemas.microsoft.com/office/drawing/2014/main" id="{4E327C7D-CD5E-4706-BCC3-C75696955641}"/>
              </a:ext>
            </a:extLst>
          </p:cNvPr>
          <p:cNvSpPr txBox="1"/>
          <p:nvPr/>
        </p:nvSpPr>
        <p:spPr>
          <a:xfrm>
            <a:off x="114298" y="888722"/>
            <a:ext cx="5076109" cy="842409"/>
          </a:xfrm>
          <a:prstGeom prst="rect">
            <a:avLst/>
          </a:prstGeom>
        </p:spPr>
        <p:txBody>
          <a:bodyPr vert="horz" lIns="91440" tIns="45720" rIns="91440" bIns="45720" rtlCol="0" anchor="ctr">
            <a:noAutofit/>
          </a:bodyPr>
          <a:lstStyle>
            <a:lvl1pPr marL="265113" indent="-265113" algn="just">
              <a:lnSpc>
                <a:spcPct val="125000"/>
              </a:lnSpc>
              <a:spcBef>
                <a:spcPts val="600"/>
              </a:spcBef>
              <a:buClr>
                <a:schemeClr val="accent6"/>
              </a:buClr>
              <a:buFont typeface="Wingdings 3" panose="05040102010807070707" pitchFamily="18" charset="2"/>
              <a:buChar char=""/>
              <a:defRPr sz="2800">
                <a:solidFill>
                  <a:srgbClr val="002060"/>
                </a:solidFill>
              </a:defRPr>
            </a:lvl1pPr>
            <a:lvl2pPr marL="630238" lvl="1" indent="-352425" algn="just">
              <a:lnSpc>
                <a:spcPct val="125000"/>
              </a:lnSpc>
              <a:spcBef>
                <a:spcPts val="1000"/>
              </a:spcBef>
              <a:buClr>
                <a:schemeClr val="accent6"/>
              </a:buClr>
              <a:buFont typeface="Wingdings 3" panose="05040102010807070707" pitchFamily="18" charset="2"/>
              <a:buChar char=""/>
              <a:defRPr sz="2800">
                <a:solidFill>
                  <a:srgbClr val="002060"/>
                </a:solidFill>
              </a:defRPr>
            </a:lvl2pPr>
            <a:lvl3pPr marL="1143000" indent="-228600" algn="just">
              <a:lnSpc>
                <a:spcPct val="125000"/>
              </a:lnSpc>
              <a:spcBef>
                <a:spcPts val="1000"/>
              </a:spcBef>
              <a:buClr>
                <a:schemeClr val="accent6"/>
              </a:buClr>
              <a:buFont typeface="Wingdings" panose="05000000000000000000" pitchFamily="2" charset="2"/>
              <a:buChar char="§"/>
              <a:defRPr sz="2800">
                <a:solidFill>
                  <a:srgbClr val="002060"/>
                </a:solidFill>
              </a:defRPr>
            </a:lvl3pPr>
            <a:lvl4pPr marL="1600200" indent="-228600" algn="just">
              <a:lnSpc>
                <a:spcPct val="125000"/>
              </a:lnSpc>
              <a:spcBef>
                <a:spcPts val="1000"/>
              </a:spcBef>
              <a:buClr>
                <a:schemeClr val="accent6"/>
              </a:buClr>
              <a:buFont typeface="Arial" panose="020B0604020202020204" pitchFamily="34" charset="0"/>
              <a:buChar char="•"/>
              <a:defRPr sz="2800">
                <a:solidFill>
                  <a:srgbClr val="002060"/>
                </a:solidFill>
              </a:defRPr>
            </a:lvl4pPr>
            <a:lvl5pPr marL="2057400" indent="-228600" algn="just">
              <a:lnSpc>
                <a:spcPct val="125000"/>
              </a:lnSpc>
              <a:spcBef>
                <a:spcPts val="1000"/>
              </a:spcBef>
              <a:buClr>
                <a:schemeClr val="accent6"/>
              </a:buClr>
              <a:buFont typeface="Arial" panose="020B0604020202020204" pitchFamily="34" charset="0"/>
              <a:buChar char="•"/>
              <a:defRPr sz="2800">
                <a:solidFill>
                  <a:srgbClr val="002060"/>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1" indent="0" algn="l">
              <a:lnSpc>
                <a:spcPct val="100000"/>
              </a:lnSpc>
              <a:spcBef>
                <a:spcPts val="0"/>
              </a:spcBef>
              <a:buNone/>
            </a:pPr>
            <a:r>
              <a:rPr lang="en-GB" dirty="0"/>
              <a:t>You can choose </a:t>
            </a:r>
          </a:p>
          <a:p>
            <a:pPr marL="0" lvl="1" indent="0" algn="l">
              <a:lnSpc>
                <a:spcPct val="100000"/>
              </a:lnSpc>
              <a:spcBef>
                <a:spcPts val="0"/>
              </a:spcBef>
              <a:buNone/>
            </a:pPr>
            <a:r>
              <a:rPr lang="en-GB" dirty="0"/>
              <a:t>a bird </a:t>
            </a:r>
            <a:r>
              <a:rPr lang="en-GB" b="1" dirty="0">
                <a:solidFill>
                  <a:srgbClr val="FF0000"/>
                </a:solidFill>
              </a:rPr>
              <a:t>or</a:t>
            </a:r>
            <a:r>
              <a:rPr lang="en-GB" dirty="0"/>
              <a:t> a cat </a:t>
            </a:r>
            <a:r>
              <a:rPr lang="en-GB" b="1" dirty="0">
                <a:solidFill>
                  <a:srgbClr val="FF0000"/>
                </a:solidFill>
              </a:rPr>
              <a:t>or</a:t>
            </a:r>
            <a:r>
              <a:rPr lang="en-GB" dirty="0"/>
              <a:t> a rabbit </a:t>
            </a:r>
            <a:r>
              <a:rPr lang="en-GB" b="1" dirty="0">
                <a:solidFill>
                  <a:srgbClr val="FF0000"/>
                </a:solidFill>
              </a:rPr>
              <a:t>or</a:t>
            </a:r>
            <a:r>
              <a:rPr lang="en-GB" dirty="0"/>
              <a:t> a fish.</a:t>
            </a:r>
            <a:endParaRPr lang="en-IN" dirty="0"/>
          </a:p>
        </p:txBody>
      </p:sp>
      <p:sp>
        <p:nvSpPr>
          <p:cNvPr id="8" name="TextBox 7">
            <a:extLst>
              <a:ext uri="{FF2B5EF4-FFF2-40B4-BE49-F238E27FC236}">
                <a16:creationId xmlns:a16="http://schemas.microsoft.com/office/drawing/2014/main" id="{B2A6F915-D0AD-4549-A142-426DE70E213A}"/>
              </a:ext>
            </a:extLst>
          </p:cNvPr>
          <p:cNvSpPr txBox="1"/>
          <p:nvPr/>
        </p:nvSpPr>
        <p:spPr>
          <a:xfrm>
            <a:off x="7108509" y="2772196"/>
            <a:ext cx="1656000" cy="586058"/>
          </a:xfrm>
          <a:prstGeom prst="rect">
            <a:avLst/>
          </a:prstGeom>
        </p:spPr>
        <p:txBody>
          <a:bodyPr vert="horz" lIns="91440" tIns="45720" rIns="91440" bIns="45720" rtlCol="0">
            <a:noAutofit/>
          </a:bodyPr>
          <a:lstStyle>
            <a:defPPr>
              <a:defRPr lang="en-US"/>
            </a:defPPr>
            <a:lvl1pPr marL="265113" indent="-265113" algn="just">
              <a:lnSpc>
                <a:spcPct val="125000"/>
              </a:lnSpc>
              <a:spcBef>
                <a:spcPts val="600"/>
              </a:spcBef>
              <a:buClr>
                <a:schemeClr val="accent6"/>
              </a:buClr>
              <a:buFont typeface="Wingdings 3" panose="05040102010807070707" pitchFamily="18" charset="2"/>
              <a:buChar char=""/>
              <a:defRPr sz="2800">
                <a:solidFill>
                  <a:srgbClr val="002060"/>
                </a:solidFill>
              </a:defRPr>
            </a:lvl1pPr>
            <a:lvl2pPr marL="0" lvl="1" indent="0" algn="just">
              <a:lnSpc>
                <a:spcPct val="125000"/>
              </a:lnSpc>
              <a:spcBef>
                <a:spcPts val="1000"/>
              </a:spcBef>
              <a:buClr>
                <a:schemeClr val="accent6"/>
              </a:buClr>
              <a:buFont typeface="Wingdings 3" panose="05040102010807070707" pitchFamily="18" charset="2"/>
              <a:buNone/>
              <a:defRPr sz="2800">
                <a:solidFill>
                  <a:srgbClr val="002060"/>
                </a:solidFill>
              </a:defRPr>
            </a:lvl2pPr>
            <a:lvl3pPr marL="1143000" indent="-228600" algn="just">
              <a:lnSpc>
                <a:spcPct val="125000"/>
              </a:lnSpc>
              <a:spcBef>
                <a:spcPts val="1000"/>
              </a:spcBef>
              <a:buClr>
                <a:schemeClr val="accent6"/>
              </a:buClr>
              <a:buFont typeface="Wingdings" panose="05000000000000000000" pitchFamily="2" charset="2"/>
              <a:buChar char="§"/>
              <a:defRPr sz="2800">
                <a:solidFill>
                  <a:srgbClr val="002060"/>
                </a:solidFill>
              </a:defRPr>
            </a:lvl3pPr>
            <a:lvl4pPr marL="1600200" indent="-228600" algn="just">
              <a:lnSpc>
                <a:spcPct val="125000"/>
              </a:lnSpc>
              <a:spcBef>
                <a:spcPts val="1000"/>
              </a:spcBef>
              <a:buClr>
                <a:schemeClr val="accent6"/>
              </a:buClr>
              <a:buFont typeface="Arial" panose="020B0604020202020204" pitchFamily="34" charset="0"/>
              <a:buChar char="•"/>
              <a:defRPr sz="2800">
                <a:solidFill>
                  <a:srgbClr val="002060"/>
                </a:solidFill>
              </a:defRPr>
            </a:lvl4pPr>
            <a:lvl5pPr marL="2057400" indent="-228600" algn="just">
              <a:lnSpc>
                <a:spcPct val="125000"/>
              </a:lnSpc>
              <a:spcBef>
                <a:spcPts val="1000"/>
              </a:spcBef>
              <a:buClr>
                <a:schemeClr val="accent6"/>
              </a:buClr>
              <a:buFont typeface="Arial" panose="020B0604020202020204" pitchFamily="34" charset="0"/>
              <a:buChar char="•"/>
              <a:defRPr sz="2800">
                <a:solidFill>
                  <a:srgbClr val="002060"/>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GB" b="1" dirty="0">
                <a:solidFill>
                  <a:srgbClr val="FF0000"/>
                </a:solidFill>
              </a:rPr>
              <a:t>3</a:t>
            </a:r>
            <a:r>
              <a:rPr lang="en-GB" dirty="0"/>
              <a:t> cats</a:t>
            </a:r>
            <a:endParaRPr lang="en-IN" dirty="0"/>
          </a:p>
        </p:txBody>
      </p:sp>
      <p:sp>
        <p:nvSpPr>
          <p:cNvPr id="9" name="TextBox 8">
            <a:extLst>
              <a:ext uri="{FF2B5EF4-FFF2-40B4-BE49-F238E27FC236}">
                <a16:creationId xmlns:a16="http://schemas.microsoft.com/office/drawing/2014/main" id="{D4A4D2AF-3F17-4C58-8407-67E816E20757}"/>
              </a:ext>
            </a:extLst>
          </p:cNvPr>
          <p:cNvSpPr txBox="1"/>
          <p:nvPr/>
        </p:nvSpPr>
        <p:spPr>
          <a:xfrm>
            <a:off x="7108509" y="1250142"/>
            <a:ext cx="1656000" cy="586058"/>
          </a:xfrm>
          <a:prstGeom prst="rect">
            <a:avLst/>
          </a:prstGeom>
        </p:spPr>
        <p:txBody>
          <a:bodyPr vert="horz" lIns="91440" tIns="45720" rIns="91440" bIns="45720" rtlCol="0">
            <a:noAutofit/>
          </a:bodyPr>
          <a:lstStyle>
            <a:defPPr>
              <a:defRPr lang="en-US"/>
            </a:defPPr>
            <a:lvl1pPr marL="265113" indent="-265113" algn="just">
              <a:lnSpc>
                <a:spcPct val="125000"/>
              </a:lnSpc>
              <a:spcBef>
                <a:spcPts val="600"/>
              </a:spcBef>
              <a:buClr>
                <a:schemeClr val="accent6"/>
              </a:buClr>
              <a:buFont typeface="Wingdings 3" panose="05040102010807070707" pitchFamily="18" charset="2"/>
              <a:buChar char=""/>
              <a:defRPr sz="2800">
                <a:solidFill>
                  <a:srgbClr val="002060"/>
                </a:solidFill>
              </a:defRPr>
            </a:lvl1pPr>
            <a:lvl2pPr marL="0" lvl="1" indent="0" algn="just">
              <a:lnSpc>
                <a:spcPct val="125000"/>
              </a:lnSpc>
              <a:spcBef>
                <a:spcPts val="1000"/>
              </a:spcBef>
              <a:buClr>
                <a:schemeClr val="accent6"/>
              </a:buClr>
              <a:buFont typeface="Wingdings 3" panose="05040102010807070707" pitchFamily="18" charset="2"/>
              <a:buNone/>
              <a:defRPr sz="2800">
                <a:solidFill>
                  <a:srgbClr val="002060"/>
                </a:solidFill>
              </a:defRPr>
            </a:lvl2pPr>
            <a:lvl3pPr marL="1143000" indent="-228600" algn="just">
              <a:lnSpc>
                <a:spcPct val="125000"/>
              </a:lnSpc>
              <a:spcBef>
                <a:spcPts val="1000"/>
              </a:spcBef>
              <a:buClr>
                <a:schemeClr val="accent6"/>
              </a:buClr>
              <a:buFont typeface="Wingdings" panose="05000000000000000000" pitchFamily="2" charset="2"/>
              <a:buChar char="§"/>
              <a:defRPr sz="2800">
                <a:solidFill>
                  <a:srgbClr val="002060"/>
                </a:solidFill>
              </a:defRPr>
            </a:lvl3pPr>
            <a:lvl4pPr marL="1600200" indent="-228600" algn="just">
              <a:lnSpc>
                <a:spcPct val="125000"/>
              </a:lnSpc>
              <a:spcBef>
                <a:spcPts val="1000"/>
              </a:spcBef>
              <a:buClr>
                <a:schemeClr val="accent6"/>
              </a:buClr>
              <a:buFont typeface="Arial" panose="020B0604020202020204" pitchFamily="34" charset="0"/>
              <a:buChar char="•"/>
              <a:defRPr sz="2800">
                <a:solidFill>
                  <a:srgbClr val="002060"/>
                </a:solidFill>
              </a:defRPr>
            </a:lvl4pPr>
            <a:lvl5pPr marL="2057400" indent="-228600" algn="just">
              <a:lnSpc>
                <a:spcPct val="125000"/>
              </a:lnSpc>
              <a:spcBef>
                <a:spcPts val="1000"/>
              </a:spcBef>
              <a:buClr>
                <a:schemeClr val="accent6"/>
              </a:buClr>
              <a:buFont typeface="Arial" panose="020B0604020202020204" pitchFamily="34" charset="0"/>
              <a:buChar char="•"/>
              <a:defRPr sz="2800">
                <a:solidFill>
                  <a:srgbClr val="002060"/>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GB" b="1" dirty="0">
                <a:solidFill>
                  <a:srgbClr val="FF0000"/>
                </a:solidFill>
              </a:rPr>
              <a:t>4</a:t>
            </a:r>
            <a:r>
              <a:rPr lang="en-GB" dirty="0"/>
              <a:t> birds</a:t>
            </a:r>
            <a:endParaRPr lang="en-IN" dirty="0"/>
          </a:p>
        </p:txBody>
      </p:sp>
      <p:sp>
        <p:nvSpPr>
          <p:cNvPr id="10" name="TextBox 9">
            <a:extLst>
              <a:ext uri="{FF2B5EF4-FFF2-40B4-BE49-F238E27FC236}">
                <a16:creationId xmlns:a16="http://schemas.microsoft.com/office/drawing/2014/main" id="{8A5FA11C-6578-4934-B36A-6EB849558CCF}"/>
              </a:ext>
            </a:extLst>
          </p:cNvPr>
          <p:cNvSpPr txBox="1"/>
          <p:nvPr/>
        </p:nvSpPr>
        <p:spPr>
          <a:xfrm>
            <a:off x="7108509" y="4209760"/>
            <a:ext cx="1656000" cy="586058"/>
          </a:xfrm>
          <a:prstGeom prst="rect">
            <a:avLst/>
          </a:prstGeom>
        </p:spPr>
        <p:txBody>
          <a:bodyPr vert="horz" lIns="91440" tIns="45720" rIns="91440" bIns="45720" rtlCol="0">
            <a:noAutofit/>
          </a:bodyPr>
          <a:lstStyle>
            <a:defPPr>
              <a:defRPr lang="en-US"/>
            </a:defPPr>
            <a:lvl1pPr marL="265113" indent="-265113" algn="just">
              <a:lnSpc>
                <a:spcPct val="125000"/>
              </a:lnSpc>
              <a:spcBef>
                <a:spcPts val="600"/>
              </a:spcBef>
              <a:buClr>
                <a:schemeClr val="accent6"/>
              </a:buClr>
              <a:buFont typeface="Wingdings 3" panose="05040102010807070707" pitchFamily="18" charset="2"/>
              <a:buChar char=""/>
              <a:defRPr sz="2800">
                <a:solidFill>
                  <a:srgbClr val="002060"/>
                </a:solidFill>
              </a:defRPr>
            </a:lvl1pPr>
            <a:lvl2pPr marL="0" lvl="1" indent="0" algn="just">
              <a:lnSpc>
                <a:spcPct val="125000"/>
              </a:lnSpc>
              <a:spcBef>
                <a:spcPts val="1000"/>
              </a:spcBef>
              <a:buClr>
                <a:schemeClr val="accent6"/>
              </a:buClr>
              <a:buFont typeface="Wingdings 3" panose="05040102010807070707" pitchFamily="18" charset="2"/>
              <a:buNone/>
              <a:defRPr sz="2800">
                <a:solidFill>
                  <a:srgbClr val="002060"/>
                </a:solidFill>
              </a:defRPr>
            </a:lvl2pPr>
            <a:lvl3pPr marL="1143000" indent="-228600" algn="just">
              <a:lnSpc>
                <a:spcPct val="125000"/>
              </a:lnSpc>
              <a:spcBef>
                <a:spcPts val="1000"/>
              </a:spcBef>
              <a:buClr>
                <a:schemeClr val="accent6"/>
              </a:buClr>
              <a:buFont typeface="Wingdings" panose="05000000000000000000" pitchFamily="2" charset="2"/>
              <a:buChar char="§"/>
              <a:defRPr sz="2800">
                <a:solidFill>
                  <a:srgbClr val="002060"/>
                </a:solidFill>
              </a:defRPr>
            </a:lvl3pPr>
            <a:lvl4pPr marL="1600200" indent="-228600" algn="just">
              <a:lnSpc>
                <a:spcPct val="125000"/>
              </a:lnSpc>
              <a:spcBef>
                <a:spcPts val="1000"/>
              </a:spcBef>
              <a:buClr>
                <a:schemeClr val="accent6"/>
              </a:buClr>
              <a:buFont typeface="Arial" panose="020B0604020202020204" pitchFamily="34" charset="0"/>
              <a:buChar char="•"/>
              <a:defRPr sz="2800">
                <a:solidFill>
                  <a:srgbClr val="002060"/>
                </a:solidFill>
              </a:defRPr>
            </a:lvl4pPr>
            <a:lvl5pPr marL="2057400" indent="-228600" algn="just">
              <a:lnSpc>
                <a:spcPct val="125000"/>
              </a:lnSpc>
              <a:spcBef>
                <a:spcPts val="1000"/>
              </a:spcBef>
              <a:buClr>
                <a:schemeClr val="accent6"/>
              </a:buClr>
              <a:buFont typeface="Arial" panose="020B0604020202020204" pitchFamily="34" charset="0"/>
              <a:buChar char="•"/>
              <a:defRPr sz="2800">
                <a:solidFill>
                  <a:srgbClr val="002060"/>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GB" b="1" dirty="0">
                <a:solidFill>
                  <a:srgbClr val="FF0000"/>
                </a:solidFill>
              </a:rPr>
              <a:t>2</a:t>
            </a:r>
            <a:r>
              <a:rPr lang="en-GB" dirty="0"/>
              <a:t> rabbits</a:t>
            </a:r>
            <a:endParaRPr lang="en-IN" dirty="0"/>
          </a:p>
        </p:txBody>
      </p:sp>
      <p:sp>
        <p:nvSpPr>
          <p:cNvPr id="11" name="TextBox 10">
            <a:extLst>
              <a:ext uri="{FF2B5EF4-FFF2-40B4-BE49-F238E27FC236}">
                <a16:creationId xmlns:a16="http://schemas.microsoft.com/office/drawing/2014/main" id="{17242E5E-AEAA-4904-894A-28DC71DBDE57}"/>
              </a:ext>
            </a:extLst>
          </p:cNvPr>
          <p:cNvSpPr txBox="1"/>
          <p:nvPr/>
        </p:nvSpPr>
        <p:spPr>
          <a:xfrm>
            <a:off x="7108509" y="5585416"/>
            <a:ext cx="1656000" cy="586058"/>
          </a:xfrm>
          <a:prstGeom prst="rect">
            <a:avLst/>
          </a:prstGeom>
        </p:spPr>
        <p:txBody>
          <a:bodyPr vert="horz" lIns="91440" tIns="45720" rIns="91440" bIns="45720" rtlCol="0">
            <a:noAutofit/>
          </a:bodyPr>
          <a:lstStyle>
            <a:defPPr>
              <a:defRPr lang="en-US"/>
            </a:defPPr>
            <a:lvl1pPr marL="265113" indent="-265113" algn="just">
              <a:lnSpc>
                <a:spcPct val="125000"/>
              </a:lnSpc>
              <a:spcBef>
                <a:spcPts val="600"/>
              </a:spcBef>
              <a:buClr>
                <a:schemeClr val="accent6"/>
              </a:buClr>
              <a:buFont typeface="Wingdings 3" panose="05040102010807070707" pitchFamily="18" charset="2"/>
              <a:buChar char=""/>
              <a:defRPr sz="2800">
                <a:solidFill>
                  <a:srgbClr val="002060"/>
                </a:solidFill>
              </a:defRPr>
            </a:lvl1pPr>
            <a:lvl2pPr marL="0" lvl="1" indent="0" algn="just">
              <a:lnSpc>
                <a:spcPct val="125000"/>
              </a:lnSpc>
              <a:spcBef>
                <a:spcPts val="1000"/>
              </a:spcBef>
              <a:buClr>
                <a:schemeClr val="accent6"/>
              </a:buClr>
              <a:buFont typeface="Wingdings 3" panose="05040102010807070707" pitchFamily="18" charset="2"/>
              <a:buNone/>
              <a:defRPr sz="2800">
                <a:solidFill>
                  <a:srgbClr val="002060"/>
                </a:solidFill>
              </a:defRPr>
            </a:lvl2pPr>
            <a:lvl3pPr marL="1143000" indent="-228600" algn="just">
              <a:lnSpc>
                <a:spcPct val="125000"/>
              </a:lnSpc>
              <a:spcBef>
                <a:spcPts val="1000"/>
              </a:spcBef>
              <a:buClr>
                <a:schemeClr val="accent6"/>
              </a:buClr>
              <a:buFont typeface="Wingdings" panose="05000000000000000000" pitchFamily="2" charset="2"/>
              <a:buChar char="§"/>
              <a:defRPr sz="2800">
                <a:solidFill>
                  <a:srgbClr val="002060"/>
                </a:solidFill>
              </a:defRPr>
            </a:lvl3pPr>
            <a:lvl4pPr marL="1600200" indent="-228600" algn="just">
              <a:lnSpc>
                <a:spcPct val="125000"/>
              </a:lnSpc>
              <a:spcBef>
                <a:spcPts val="1000"/>
              </a:spcBef>
              <a:buClr>
                <a:schemeClr val="accent6"/>
              </a:buClr>
              <a:buFont typeface="Arial" panose="020B0604020202020204" pitchFamily="34" charset="0"/>
              <a:buChar char="•"/>
              <a:defRPr sz="2800">
                <a:solidFill>
                  <a:srgbClr val="002060"/>
                </a:solidFill>
              </a:defRPr>
            </a:lvl4pPr>
            <a:lvl5pPr marL="2057400" indent="-228600" algn="just">
              <a:lnSpc>
                <a:spcPct val="125000"/>
              </a:lnSpc>
              <a:spcBef>
                <a:spcPts val="1000"/>
              </a:spcBef>
              <a:buClr>
                <a:schemeClr val="accent6"/>
              </a:buClr>
              <a:buFont typeface="Arial" panose="020B0604020202020204" pitchFamily="34" charset="0"/>
              <a:buChar char="•"/>
              <a:defRPr sz="2800">
                <a:solidFill>
                  <a:srgbClr val="002060"/>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GB" b="1" dirty="0">
                <a:solidFill>
                  <a:srgbClr val="FF0000"/>
                </a:solidFill>
              </a:rPr>
              <a:t>7</a:t>
            </a:r>
            <a:r>
              <a:rPr lang="en-GB" dirty="0"/>
              <a:t> fish</a:t>
            </a:r>
            <a:endParaRPr lang="en-IN" dirty="0"/>
          </a:p>
        </p:txBody>
      </p:sp>
      <p:pic>
        <p:nvPicPr>
          <p:cNvPr id="17" name="Picture 16">
            <a:extLst>
              <a:ext uri="{FF2B5EF4-FFF2-40B4-BE49-F238E27FC236}">
                <a16:creationId xmlns:a16="http://schemas.microsoft.com/office/drawing/2014/main" id="{69E17BDD-74A1-497D-9ED0-393B8B90DBA8}"/>
              </a:ext>
            </a:extLst>
          </p:cNvPr>
          <p:cNvPicPr>
            <a:picLocks noChangeAspect="1"/>
          </p:cNvPicPr>
          <p:nvPr/>
        </p:nvPicPr>
        <p:blipFill rotWithShape="1">
          <a:blip r:embed="rId2">
            <a:extLst>
              <a:ext uri="{28A0092B-C50C-407E-A947-70E740481C1C}">
                <a14:useLocalDpi xmlns:a14="http://schemas.microsoft.com/office/drawing/2010/main" val="0"/>
              </a:ext>
            </a:extLst>
          </a:blip>
          <a:srcRect l="38319" r="16743"/>
          <a:stretch/>
        </p:blipFill>
        <p:spPr>
          <a:xfrm>
            <a:off x="8960197" y="3736979"/>
            <a:ext cx="1525821" cy="1291091"/>
          </a:xfrm>
          <a:prstGeom prst="rect">
            <a:avLst/>
          </a:prstGeom>
        </p:spPr>
      </p:pic>
      <p:pic>
        <p:nvPicPr>
          <p:cNvPr id="19" name="Picture 18">
            <a:extLst>
              <a:ext uri="{FF2B5EF4-FFF2-40B4-BE49-F238E27FC236}">
                <a16:creationId xmlns:a16="http://schemas.microsoft.com/office/drawing/2014/main" id="{0C2089B9-5A6A-4E36-876D-12A8C209D8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4250" y="5198748"/>
            <a:ext cx="1437714" cy="1359395"/>
          </a:xfrm>
          <a:prstGeom prst="rect">
            <a:avLst/>
          </a:prstGeom>
        </p:spPr>
      </p:pic>
      <p:grpSp>
        <p:nvGrpSpPr>
          <p:cNvPr id="34" name="Group 33">
            <a:extLst>
              <a:ext uri="{FF2B5EF4-FFF2-40B4-BE49-F238E27FC236}">
                <a16:creationId xmlns:a16="http://schemas.microsoft.com/office/drawing/2014/main" id="{0336FCAD-63C8-4943-B602-5386D44DF510}"/>
              </a:ext>
            </a:extLst>
          </p:cNvPr>
          <p:cNvGrpSpPr/>
          <p:nvPr/>
        </p:nvGrpSpPr>
        <p:grpSpPr>
          <a:xfrm>
            <a:off x="8881518" y="692871"/>
            <a:ext cx="1683178" cy="1700601"/>
            <a:chOff x="5966752" y="3096318"/>
            <a:chExt cx="1683178" cy="1700601"/>
          </a:xfrm>
        </p:grpSpPr>
        <p:pic>
          <p:nvPicPr>
            <p:cNvPr id="25" name="Picture 24">
              <a:extLst>
                <a:ext uri="{FF2B5EF4-FFF2-40B4-BE49-F238E27FC236}">
                  <a16:creationId xmlns:a16="http://schemas.microsoft.com/office/drawing/2014/main" id="{7023E305-2469-4A8F-A858-62765E2E1951}"/>
                </a:ext>
              </a:extLst>
            </p:cNvPr>
            <p:cNvPicPr>
              <a:picLocks noChangeAspect="1"/>
            </p:cNvPicPr>
            <p:nvPr/>
          </p:nvPicPr>
          <p:blipFill rotWithShape="1">
            <a:blip r:embed="rId4">
              <a:extLst>
                <a:ext uri="{28A0092B-C50C-407E-A947-70E740481C1C}">
                  <a14:useLocalDpi xmlns:a14="http://schemas.microsoft.com/office/drawing/2010/main" val="0"/>
                </a:ext>
              </a:extLst>
            </a:blip>
            <a:srcRect l="6891" t="39760" r="70234" b="39878"/>
            <a:stretch/>
          </p:blipFill>
          <p:spPr>
            <a:xfrm>
              <a:off x="6060654" y="4071872"/>
              <a:ext cx="744114" cy="662341"/>
            </a:xfrm>
            <a:prstGeom prst="rect">
              <a:avLst/>
            </a:prstGeom>
          </p:spPr>
        </p:pic>
        <p:pic>
          <p:nvPicPr>
            <p:cNvPr id="31" name="Picture 30">
              <a:extLst>
                <a:ext uri="{FF2B5EF4-FFF2-40B4-BE49-F238E27FC236}">
                  <a16:creationId xmlns:a16="http://schemas.microsoft.com/office/drawing/2014/main" id="{B22AE5A0-6E66-4386-B124-20EECA160508}"/>
                </a:ext>
              </a:extLst>
            </p:cNvPr>
            <p:cNvPicPr>
              <a:picLocks noChangeAspect="1"/>
            </p:cNvPicPr>
            <p:nvPr/>
          </p:nvPicPr>
          <p:blipFill rotWithShape="1">
            <a:blip r:embed="rId4">
              <a:extLst>
                <a:ext uri="{28A0092B-C50C-407E-A947-70E740481C1C}">
                  <a14:useLocalDpi xmlns:a14="http://schemas.microsoft.com/office/drawing/2010/main" val="0"/>
                </a:ext>
              </a:extLst>
            </a:blip>
            <a:srcRect l="6838" t="5970" r="67399" b="68914"/>
            <a:stretch/>
          </p:blipFill>
          <p:spPr>
            <a:xfrm>
              <a:off x="5966752" y="3096318"/>
              <a:ext cx="838016" cy="817010"/>
            </a:xfrm>
            <a:prstGeom prst="rect">
              <a:avLst/>
            </a:prstGeom>
          </p:spPr>
        </p:pic>
        <p:pic>
          <p:nvPicPr>
            <p:cNvPr id="32" name="Picture 31">
              <a:extLst>
                <a:ext uri="{FF2B5EF4-FFF2-40B4-BE49-F238E27FC236}">
                  <a16:creationId xmlns:a16="http://schemas.microsoft.com/office/drawing/2014/main" id="{510E9846-5FC5-45C5-A949-EEBB50A5BB62}"/>
                </a:ext>
              </a:extLst>
            </p:cNvPr>
            <p:cNvPicPr>
              <a:picLocks noChangeAspect="1"/>
            </p:cNvPicPr>
            <p:nvPr/>
          </p:nvPicPr>
          <p:blipFill rotWithShape="1">
            <a:blip r:embed="rId4">
              <a:extLst>
                <a:ext uri="{28A0092B-C50C-407E-A947-70E740481C1C}">
                  <a14:useLocalDpi xmlns:a14="http://schemas.microsoft.com/office/drawing/2010/main" val="0"/>
                </a:ext>
              </a:extLst>
            </a:blip>
            <a:srcRect l="48504" t="39773" r="28621" b="39865"/>
            <a:stretch/>
          </p:blipFill>
          <p:spPr>
            <a:xfrm>
              <a:off x="6905816" y="4134578"/>
              <a:ext cx="744114" cy="662341"/>
            </a:xfrm>
            <a:prstGeom prst="rect">
              <a:avLst/>
            </a:prstGeom>
          </p:spPr>
        </p:pic>
        <p:pic>
          <p:nvPicPr>
            <p:cNvPr id="33" name="Picture 32">
              <a:extLst>
                <a:ext uri="{FF2B5EF4-FFF2-40B4-BE49-F238E27FC236}">
                  <a16:creationId xmlns:a16="http://schemas.microsoft.com/office/drawing/2014/main" id="{EDB5E565-F348-4C56-A46A-928691399626}"/>
                </a:ext>
              </a:extLst>
            </p:cNvPr>
            <p:cNvPicPr>
              <a:picLocks noChangeAspect="1"/>
            </p:cNvPicPr>
            <p:nvPr/>
          </p:nvPicPr>
          <p:blipFill rotWithShape="1">
            <a:blip r:embed="rId4">
              <a:extLst>
                <a:ext uri="{28A0092B-C50C-407E-A947-70E740481C1C}">
                  <a14:useLocalDpi xmlns:a14="http://schemas.microsoft.com/office/drawing/2010/main" val="0"/>
                </a:ext>
              </a:extLst>
            </a:blip>
            <a:srcRect l="72177" t="38306" r="8650" b="40643"/>
            <a:stretch/>
          </p:blipFill>
          <p:spPr>
            <a:xfrm>
              <a:off x="6944535" y="3375679"/>
              <a:ext cx="623678" cy="684760"/>
            </a:xfrm>
            <a:prstGeom prst="rect">
              <a:avLst/>
            </a:prstGeom>
          </p:spPr>
        </p:pic>
      </p:grpSp>
      <p:grpSp>
        <p:nvGrpSpPr>
          <p:cNvPr id="24" name="Group 23">
            <a:extLst>
              <a:ext uri="{FF2B5EF4-FFF2-40B4-BE49-F238E27FC236}">
                <a16:creationId xmlns:a16="http://schemas.microsoft.com/office/drawing/2014/main" id="{8D9DEA8E-6F36-46C8-889A-850E7C32DD26}"/>
              </a:ext>
            </a:extLst>
          </p:cNvPr>
          <p:cNvGrpSpPr/>
          <p:nvPr/>
        </p:nvGrpSpPr>
        <p:grpSpPr>
          <a:xfrm>
            <a:off x="8616863" y="2564149"/>
            <a:ext cx="2212489" cy="1002153"/>
            <a:chOff x="5341569" y="3584542"/>
            <a:chExt cx="2212489" cy="1002153"/>
          </a:xfrm>
        </p:grpSpPr>
        <p:pic>
          <p:nvPicPr>
            <p:cNvPr id="26" name="Picture 25">
              <a:extLst>
                <a:ext uri="{FF2B5EF4-FFF2-40B4-BE49-F238E27FC236}">
                  <a16:creationId xmlns:a16="http://schemas.microsoft.com/office/drawing/2014/main" id="{1AE444CA-E2CC-46C7-B7C3-38DCD53E842C}"/>
                </a:ext>
              </a:extLst>
            </p:cNvPr>
            <p:cNvPicPr>
              <a:picLocks noChangeAspect="1"/>
            </p:cNvPicPr>
            <p:nvPr/>
          </p:nvPicPr>
          <p:blipFill rotWithShape="1">
            <a:blip r:embed="rId5">
              <a:extLst>
                <a:ext uri="{28A0092B-C50C-407E-A947-70E740481C1C}">
                  <a14:useLocalDpi xmlns:a14="http://schemas.microsoft.com/office/drawing/2010/main" val="0"/>
                </a:ext>
              </a:extLst>
            </a:blip>
            <a:srcRect l="2070" r="72009"/>
            <a:stretch/>
          </p:blipFill>
          <p:spPr>
            <a:xfrm>
              <a:off x="5341569" y="3584542"/>
              <a:ext cx="692727" cy="1002153"/>
            </a:xfrm>
            <a:prstGeom prst="rect">
              <a:avLst/>
            </a:prstGeom>
          </p:spPr>
        </p:pic>
        <p:pic>
          <p:nvPicPr>
            <p:cNvPr id="27" name="Picture 26">
              <a:extLst>
                <a:ext uri="{FF2B5EF4-FFF2-40B4-BE49-F238E27FC236}">
                  <a16:creationId xmlns:a16="http://schemas.microsoft.com/office/drawing/2014/main" id="{4B460002-405D-4997-8BFF-FDADE6D9C9A2}"/>
                </a:ext>
              </a:extLst>
            </p:cNvPr>
            <p:cNvPicPr>
              <a:picLocks noChangeAspect="1"/>
            </p:cNvPicPr>
            <p:nvPr/>
          </p:nvPicPr>
          <p:blipFill rotWithShape="1">
            <a:blip r:embed="rId5">
              <a:extLst>
                <a:ext uri="{28A0092B-C50C-407E-A947-70E740481C1C}">
                  <a14:useLocalDpi xmlns:a14="http://schemas.microsoft.com/office/drawing/2010/main" val="0"/>
                </a:ext>
              </a:extLst>
            </a:blip>
            <a:srcRect l="38105" r="31762"/>
            <a:stretch/>
          </p:blipFill>
          <p:spPr>
            <a:xfrm>
              <a:off x="6028509" y="3584542"/>
              <a:ext cx="805295" cy="1002153"/>
            </a:xfrm>
            <a:prstGeom prst="rect">
              <a:avLst/>
            </a:prstGeom>
          </p:spPr>
        </p:pic>
        <p:pic>
          <p:nvPicPr>
            <p:cNvPr id="28" name="Picture 27">
              <a:extLst>
                <a:ext uri="{FF2B5EF4-FFF2-40B4-BE49-F238E27FC236}">
                  <a16:creationId xmlns:a16="http://schemas.microsoft.com/office/drawing/2014/main" id="{68CD1DEA-DD00-40AB-A3EE-6923AD996A39}"/>
                </a:ext>
              </a:extLst>
            </p:cNvPr>
            <p:cNvPicPr>
              <a:picLocks noChangeAspect="1"/>
            </p:cNvPicPr>
            <p:nvPr/>
          </p:nvPicPr>
          <p:blipFill rotWithShape="1">
            <a:blip r:embed="rId5">
              <a:extLst>
                <a:ext uri="{28A0092B-C50C-407E-A947-70E740481C1C}">
                  <a14:useLocalDpi xmlns:a14="http://schemas.microsoft.com/office/drawing/2010/main" val="0"/>
                </a:ext>
              </a:extLst>
            </a:blip>
            <a:srcRect l="71559" r="-1692"/>
            <a:stretch/>
          </p:blipFill>
          <p:spPr>
            <a:xfrm>
              <a:off x="6748763" y="3584542"/>
              <a:ext cx="805295" cy="1002153"/>
            </a:xfrm>
            <a:prstGeom prst="rect">
              <a:avLst/>
            </a:prstGeom>
          </p:spPr>
        </p:pic>
      </p:grpSp>
      <p:sp>
        <p:nvSpPr>
          <p:cNvPr id="29" name="TextBox 28">
            <a:extLst>
              <a:ext uri="{FF2B5EF4-FFF2-40B4-BE49-F238E27FC236}">
                <a16:creationId xmlns:a16="http://schemas.microsoft.com/office/drawing/2014/main" id="{EC85FAC4-3331-4D5F-BF80-E6F245146ACB}"/>
              </a:ext>
            </a:extLst>
          </p:cNvPr>
          <p:cNvSpPr txBox="1"/>
          <p:nvPr/>
        </p:nvSpPr>
        <p:spPr>
          <a:xfrm>
            <a:off x="582128" y="2075759"/>
            <a:ext cx="6330693" cy="474420"/>
          </a:xfrm>
          <a:prstGeom prst="rect">
            <a:avLst/>
          </a:prstGeom>
        </p:spPr>
        <p:txBody>
          <a:bodyPr vert="horz" lIns="91440" tIns="45720" rIns="91440" bIns="45720" rtlCol="0" anchor="ctr">
            <a:noAutofit/>
          </a:bodyPr>
          <a:lstStyle>
            <a:defPPr>
              <a:defRPr lang="en-US"/>
            </a:defPPr>
            <a:lvl1pPr marL="265113" indent="-265113" algn="just">
              <a:lnSpc>
                <a:spcPct val="125000"/>
              </a:lnSpc>
              <a:spcBef>
                <a:spcPts val="600"/>
              </a:spcBef>
              <a:buClr>
                <a:schemeClr val="accent6"/>
              </a:buClr>
              <a:buFont typeface="Wingdings 3" panose="05040102010807070707" pitchFamily="18" charset="2"/>
              <a:buChar char=""/>
              <a:defRPr sz="2800">
                <a:solidFill>
                  <a:srgbClr val="002060"/>
                </a:solidFill>
              </a:defRPr>
            </a:lvl1pPr>
            <a:lvl2pPr marL="0" lvl="1" indent="0" algn="ctr">
              <a:lnSpc>
                <a:spcPct val="100000"/>
              </a:lnSpc>
              <a:spcBef>
                <a:spcPts val="0"/>
              </a:spcBef>
              <a:buClr>
                <a:schemeClr val="accent6"/>
              </a:buClr>
              <a:buFont typeface="Wingdings 3" panose="05040102010807070707" pitchFamily="18" charset="2"/>
              <a:buNone/>
              <a:defRPr sz="2800">
                <a:solidFill>
                  <a:srgbClr val="002060"/>
                </a:solidFill>
              </a:defRPr>
            </a:lvl2pPr>
            <a:lvl3pPr marL="1143000" indent="-228600" algn="just">
              <a:lnSpc>
                <a:spcPct val="125000"/>
              </a:lnSpc>
              <a:spcBef>
                <a:spcPts val="1000"/>
              </a:spcBef>
              <a:buClr>
                <a:schemeClr val="accent6"/>
              </a:buClr>
              <a:buFont typeface="Wingdings" panose="05000000000000000000" pitchFamily="2" charset="2"/>
              <a:buChar char="§"/>
              <a:defRPr sz="2800">
                <a:solidFill>
                  <a:srgbClr val="002060"/>
                </a:solidFill>
              </a:defRPr>
            </a:lvl3pPr>
            <a:lvl4pPr marL="1600200" indent="-228600" algn="just">
              <a:lnSpc>
                <a:spcPct val="125000"/>
              </a:lnSpc>
              <a:spcBef>
                <a:spcPts val="1000"/>
              </a:spcBef>
              <a:buClr>
                <a:schemeClr val="accent6"/>
              </a:buClr>
              <a:buFont typeface="Arial" panose="020B0604020202020204" pitchFamily="34" charset="0"/>
              <a:buChar char="•"/>
              <a:defRPr sz="2800">
                <a:solidFill>
                  <a:srgbClr val="002060"/>
                </a:solidFill>
              </a:defRPr>
            </a:lvl4pPr>
            <a:lvl5pPr marL="2057400" indent="-228600" algn="just">
              <a:lnSpc>
                <a:spcPct val="125000"/>
              </a:lnSpc>
              <a:spcBef>
                <a:spcPts val="1000"/>
              </a:spcBef>
              <a:buClr>
                <a:schemeClr val="accent6"/>
              </a:buClr>
              <a:buFont typeface="Arial" panose="020B0604020202020204" pitchFamily="34" charset="0"/>
              <a:buChar char="•"/>
              <a:defRPr sz="2800">
                <a:solidFill>
                  <a:srgbClr val="002060"/>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nSpc>
                <a:spcPct val="100000"/>
              </a:lnSpc>
              <a:buNone/>
            </a:pPr>
            <a:r>
              <a:rPr lang="en-GB" dirty="0"/>
              <a:t>A </a:t>
            </a:r>
            <a:r>
              <a:rPr lang="en-GB" b="1" dirty="0">
                <a:solidFill>
                  <a:srgbClr val="FF0000"/>
                </a:solidFill>
              </a:rPr>
              <a:t>bird </a:t>
            </a:r>
            <a:r>
              <a:rPr lang="en-GB" dirty="0"/>
              <a:t>can be chosen in </a:t>
            </a:r>
            <a:r>
              <a:rPr lang="en-GB" b="1" dirty="0">
                <a:solidFill>
                  <a:srgbClr val="FF0000"/>
                </a:solidFill>
              </a:rPr>
              <a:t>4</a:t>
            </a:r>
            <a:r>
              <a:rPr lang="en-GB" dirty="0"/>
              <a:t> </a:t>
            </a:r>
            <a:r>
              <a:rPr lang="en-IN" dirty="0"/>
              <a:t>different ways.</a:t>
            </a:r>
          </a:p>
        </p:txBody>
      </p:sp>
      <p:sp>
        <p:nvSpPr>
          <p:cNvPr id="30" name="TextBox 29">
            <a:extLst>
              <a:ext uri="{FF2B5EF4-FFF2-40B4-BE49-F238E27FC236}">
                <a16:creationId xmlns:a16="http://schemas.microsoft.com/office/drawing/2014/main" id="{D598AB85-B4FA-4ED2-A700-C83051EF11BE}"/>
              </a:ext>
            </a:extLst>
          </p:cNvPr>
          <p:cNvSpPr txBox="1"/>
          <p:nvPr/>
        </p:nvSpPr>
        <p:spPr>
          <a:xfrm>
            <a:off x="582128" y="2982445"/>
            <a:ext cx="6330693" cy="474420"/>
          </a:xfrm>
          <a:prstGeom prst="rect">
            <a:avLst/>
          </a:prstGeom>
        </p:spPr>
        <p:txBody>
          <a:bodyPr vert="horz" lIns="91440" tIns="45720" rIns="91440" bIns="45720" rtlCol="0" anchor="ctr">
            <a:noAutofit/>
          </a:bodyPr>
          <a:lstStyle>
            <a:defPPr>
              <a:defRPr lang="en-US"/>
            </a:defPPr>
            <a:lvl1pPr marL="265113" indent="-265113" algn="just">
              <a:lnSpc>
                <a:spcPct val="125000"/>
              </a:lnSpc>
              <a:spcBef>
                <a:spcPts val="600"/>
              </a:spcBef>
              <a:buClr>
                <a:schemeClr val="accent6"/>
              </a:buClr>
              <a:buFont typeface="Wingdings 3" panose="05040102010807070707" pitchFamily="18" charset="2"/>
              <a:buChar char=""/>
              <a:defRPr sz="2800">
                <a:solidFill>
                  <a:srgbClr val="002060"/>
                </a:solidFill>
              </a:defRPr>
            </a:lvl1pPr>
            <a:lvl2pPr marL="0" lvl="1" indent="0" algn="ctr">
              <a:lnSpc>
                <a:spcPct val="100000"/>
              </a:lnSpc>
              <a:spcBef>
                <a:spcPts val="0"/>
              </a:spcBef>
              <a:buClr>
                <a:schemeClr val="accent6"/>
              </a:buClr>
              <a:buFont typeface="Wingdings 3" panose="05040102010807070707" pitchFamily="18" charset="2"/>
              <a:buNone/>
              <a:defRPr sz="2800">
                <a:solidFill>
                  <a:srgbClr val="002060"/>
                </a:solidFill>
              </a:defRPr>
            </a:lvl2pPr>
            <a:lvl3pPr marL="1143000" indent="-228600" algn="just">
              <a:lnSpc>
                <a:spcPct val="125000"/>
              </a:lnSpc>
              <a:spcBef>
                <a:spcPts val="1000"/>
              </a:spcBef>
              <a:buClr>
                <a:schemeClr val="accent6"/>
              </a:buClr>
              <a:buFont typeface="Wingdings" panose="05000000000000000000" pitchFamily="2" charset="2"/>
              <a:buChar char="§"/>
              <a:defRPr sz="2800">
                <a:solidFill>
                  <a:srgbClr val="002060"/>
                </a:solidFill>
              </a:defRPr>
            </a:lvl3pPr>
            <a:lvl4pPr marL="1600200" indent="-228600" algn="just">
              <a:lnSpc>
                <a:spcPct val="125000"/>
              </a:lnSpc>
              <a:spcBef>
                <a:spcPts val="1000"/>
              </a:spcBef>
              <a:buClr>
                <a:schemeClr val="accent6"/>
              </a:buClr>
              <a:buFont typeface="Arial" panose="020B0604020202020204" pitchFamily="34" charset="0"/>
              <a:buChar char="•"/>
              <a:defRPr sz="2800">
                <a:solidFill>
                  <a:srgbClr val="002060"/>
                </a:solidFill>
              </a:defRPr>
            </a:lvl4pPr>
            <a:lvl5pPr marL="2057400" indent="-228600" algn="just">
              <a:lnSpc>
                <a:spcPct val="125000"/>
              </a:lnSpc>
              <a:spcBef>
                <a:spcPts val="1000"/>
              </a:spcBef>
              <a:buClr>
                <a:schemeClr val="accent6"/>
              </a:buClr>
              <a:buFont typeface="Arial" panose="020B0604020202020204" pitchFamily="34" charset="0"/>
              <a:buChar char="•"/>
              <a:defRPr sz="2800">
                <a:solidFill>
                  <a:srgbClr val="002060"/>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nSpc>
                <a:spcPct val="100000"/>
              </a:lnSpc>
              <a:buNone/>
            </a:pPr>
            <a:r>
              <a:rPr lang="en-GB" dirty="0"/>
              <a:t>A </a:t>
            </a:r>
            <a:r>
              <a:rPr lang="en-GB" b="1" dirty="0">
                <a:solidFill>
                  <a:srgbClr val="FF0000"/>
                </a:solidFill>
              </a:rPr>
              <a:t>cat </a:t>
            </a:r>
            <a:r>
              <a:rPr lang="en-GB" dirty="0"/>
              <a:t>can be chosen in </a:t>
            </a:r>
            <a:r>
              <a:rPr lang="en-GB" b="1" dirty="0">
                <a:solidFill>
                  <a:srgbClr val="FF0000"/>
                </a:solidFill>
              </a:rPr>
              <a:t>3</a:t>
            </a:r>
            <a:r>
              <a:rPr lang="en-GB" dirty="0"/>
              <a:t> </a:t>
            </a:r>
            <a:r>
              <a:rPr lang="en-IN" dirty="0"/>
              <a:t>different ways.</a:t>
            </a:r>
          </a:p>
        </p:txBody>
      </p:sp>
      <p:sp>
        <p:nvSpPr>
          <p:cNvPr id="35" name="TextBox 34">
            <a:extLst>
              <a:ext uri="{FF2B5EF4-FFF2-40B4-BE49-F238E27FC236}">
                <a16:creationId xmlns:a16="http://schemas.microsoft.com/office/drawing/2014/main" id="{0FD64FFC-AFDA-4CFC-9E79-A8B6F3BC1EB4}"/>
              </a:ext>
            </a:extLst>
          </p:cNvPr>
          <p:cNvSpPr txBox="1"/>
          <p:nvPr/>
        </p:nvSpPr>
        <p:spPr>
          <a:xfrm>
            <a:off x="582128" y="3889131"/>
            <a:ext cx="6330693" cy="474420"/>
          </a:xfrm>
          <a:prstGeom prst="rect">
            <a:avLst/>
          </a:prstGeom>
        </p:spPr>
        <p:txBody>
          <a:bodyPr vert="horz" lIns="91440" tIns="45720" rIns="91440" bIns="45720" rtlCol="0" anchor="ctr">
            <a:noAutofit/>
          </a:bodyPr>
          <a:lstStyle>
            <a:defPPr>
              <a:defRPr lang="en-US"/>
            </a:defPPr>
            <a:lvl1pPr marL="265113" indent="-265113" algn="just">
              <a:lnSpc>
                <a:spcPct val="125000"/>
              </a:lnSpc>
              <a:spcBef>
                <a:spcPts val="600"/>
              </a:spcBef>
              <a:buClr>
                <a:schemeClr val="accent6"/>
              </a:buClr>
              <a:buFont typeface="Wingdings 3" panose="05040102010807070707" pitchFamily="18" charset="2"/>
              <a:buChar char=""/>
              <a:defRPr sz="2800">
                <a:solidFill>
                  <a:srgbClr val="002060"/>
                </a:solidFill>
              </a:defRPr>
            </a:lvl1pPr>
            <a:lvl2pPr marL="0" lvl="1" indent="0" algn="ctr">
              <a:lnSpc>
                <a:spcPct val="100000"/>
              </a:lnSpc>
              <a:spcBef>
                <a:spcPts val="0"/>
              </a:spcBef>
              <a:buClr>
                <a:schemeClr val="accent6"/>
              </a:buClr>
              <a:buFont typeface="Wingdings 3" panose="05040102010807070707" pitchFamily="18" charset="2"/>
              <a:buNone/>
              <a:defRPr sz="2800">
                <a:solidFill>
                  <a:srgbClr val="002060"/>
                </a:solidFill>
              </a:defRPr>
            </a:lvl2pPr>
            <a:lvl3pPr marL="1143000" indent="-228600" algn="just">
              <a:lnSpc>
                <a:spcPct val="125000"/>
              </a:lnSpc>
              <a:spcBef>
                <a:spcPts val="1000"/>
              </a:spcBef>
              <a:buClr>
                <a:schemeClr val="accent6"/>
              </a:buClr>
              <a:buFont typeface="Wingdings" panose="05000000000000000000" pitchFamily="2" charset="2"/>
              <a:buChar char="§"/>
              <a:defRPr sz="2800">
                <a:solidFill>
                  <a:srgbClr val="002060"/>
                </a:solidFill>
              </a:defRPr>
            </a:lvl3pPr>
            <a:lvl4pPr marL="1600200" indent="-228600" algn="just">
              <a:lnSpc>
                <a:spcPct val="125000"/>
              </a:lnSpc>
              <a:spcBef>
                <a:spcPts val="1000"/>
              </a:spcBef>
              <a:buClr>
                <a:schemeClr val="accent6"/>
              </a:buClr>
              <a:buFont typeface="Arial" panose="020B0604020202020204" pitchFamily="34" charset="0"/>
              <a:buChar char="•"/>
              <a:defRPr sz="2800">
                <a:solidFill>
                  <a:srgbClr val="002060"/>
                </a:solidFill>
              </a:defRPr>
            </a:lvl4pPr>
            <a:lvl5pPr marL="2057400" indent="-228600" algn="just">
              <a:lnSpc>
                <a:spcPct val="125000"/>
              </a:lnSpc>
              <a:spcBef>
                <a:spcPts val="1000"/>
              </a:spcBef>
              <a:buClr>
                <a:schemeClr val="accent6"/>
              </a:buClr>
              <a:buFont typeface="Arial" panose="020B0604020202020204" pitchFamily="34" charset="0"/>
              <a:buChar char="•"/>
              <a:defRPr sz="2800">
                <a:solidFill>
                  <a:srgbClr val="002060"/>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nSpc>
                <a:spcPct val="100000"/>
              </a:lnSpc>
              <a:buNone/>
            </a:pPr>
            <a:r>
              <a:rPr lang="en-GB" dirty="0"/>
              <a:t>A </a:t>
            </a:r>
            <a:r>
              <a:rPr lang="en-GB" b="1" dirty="0">
                <a:solidFill>
                  <a:srgbClr val="FF0000"/>
                </a:solidFill>
              </a:rPr>
              <a:t>rabbit </a:t>
            </a:r>
            <a:r>
              <a:rPr lang="en-GB" dirty="0"/>
              <a:t>can be chosen in </a:t>
            </a:r>
            <a:r>
              <a:rPr lang="en-GB" b="1" dirty="0">
                <a:solidFill>
                  <a:srgbClr val="FF0000"/>
                </a:solidFill>
              </a:rPr>
              <a:t>2</a:t>
            </a:r>
            <a:r>
              <a:rPr lang="en-GB" dirty="0"/>
              <a:t> </a:t>
            </a:r>
            <a:r>
              <a:rPr lang="en-IN" dirty="0"/>
              <a:t>different ways.</a:t>
            </a:r>
          </a:p>
        </p:txBody>
      </p:sp>
      <p:sp>
        <p:nvSpPr>
          <p:cNvPr id="36" name="TextBox 35">
            <a:extLst>
              <a:ext uri="{FF2B5EF4-FFF2-40B4-BE49-F238E27FC236}">
                <a16:creationId xmlns:a16="http://schemas.microsoft.com/office/drawing/2014/main" id="{11BFE41D-B1FD-4388-8E17-9AD7B3F4A722}"/>
              </a:ext>
            </a:extLst>
          </p:cNvPr>
          <p:cNvSpPr txBox="1"/>
          <p:nvPr/>
        </p:nvSpPr>
        <p:spPr>
          <a:xfrm>
            <a:off x="582128" y="4795818"/>
            <a:ext cx="6330693" cy="474420"/>
          </a:xfrm>
          <a:prstGeom prst="rect">
            <a:avLst/>
          </a:prstGeom>
        </p:spPr>
        <p:txBody>
          <a:bodyPr vert="horz" lIns="91440" tIns="45720" rIns="91440" bIns="45720" rtlCol="0" anchor="ctr">
            <a:noAutofit/>
          </a:bodyPr>
          <a:lstStyle>
            <a:defPPr>
              <a:defRPr lang="en-US"/>
            </a:defPPr>
            <a:lvl1pPr marL="265113" indent="-265113" algn="just">
              <a:lnSpc>
                <a:spcPct val="125000"/>
              </a:lnSpc>
              <a:spcBef>
                <a:spcPts val="600"/>
              </a:spcBef>
              <a:buClr>
                <a:schemeClr val="accent6"/>
              </a:buClr>
              <a:buFont typeface="Wingdings 3" panose="05040102010807070707" pitchFamily="18" charset="2"/>
              <a:buChar char=""/>
              <a:defRPr sz="2800">
                <a:solidFill>
                  <a:srgbClr val="002060"/>
                </a:solidFill>
              </a:defRPr>
            </a:lvl1pPr>
            <a:lvl2pPr marL="0" lvl="1" indent="0" algn="ctr">
              <a:lnSpc>
                <a:spcPct val="100000"/>
              </a:lnSpc>
              <a:spcBef>
                <a:spcPts val="0"/>
              </a:spcBef>
              <a:buClr>
                <a:schemeClr val="accent6"/>
              </a:buClr>
              <a:buFont typeface="Wingdings 3" panose="05040102010807070707" pitchFamily="18" charset="2"/>
              <a:buNone/>
              <a:defRPr sz="2800">
                <a:solidFill>
                  <a:srgbClr val="002060"/>
                </a:solidFill>
              </a:defRPr>
            </a:lvl2pPr>
            <a:lvl3pPr marL="1143000" indent="-228600" algn="just">
              <a:lnSpc>
                <a:spcPct val="125000"/>
              </a:lnSpc>
              <a:spcBef>
                <a:spcPts val="1000"/>
              </a:spcBef>
              <a:buClr>
                <a:schemeClr val="accent6"/>
              </a:buClr>
              <a:buFont typeface="Wingdings" panose="05000000000000000000" pitchFamily="2" charset="2"/>
              <a:buChar char="§"/>
              <a:defRPr sz="2800">
                <a:solidFill>
                  <a:srgbClr val="002060"/>
                </a:solidFill>
              </a:defRPr>
            </a:lvl3pPr>
            <a:lvl4pPr marL="1600200" indent="-228600" algn="just">
              <a:lnSpc>
                <a:spcPct val="125000"/>
              </a:lnSpc>
              <a:spcBef>
                <a:spcPts val="1000"/>
              </a:spcBef>
              <a:buClr>
                <a:schemeClr val="accent6"/>
              </a:buClr>
              <a:buFont typeface="Arial" panose="020B0604020202020204" pitchFamily="34" charset="0"/>
              <a:buChar char="•"/>
              <a:defRPr sz="2800">
                <a:solidFill>
                  <a:srgbClr val="002060"/>
                </a:solidFill>
              </a:defRPr>
            </a:lvl4pPr>
            <a:lvl5pPr marL="2057400" indent="-228600" algn="just">
              <a:lnSpc>
                <a:spcPct val="125000"/>
              </a:lnSpc>
              <a:spcBef>
                <a:spcPts val="1000"/>
              </a:spcBef>
              <a:buClr>
                <a:schemeClr val="accent6"/>
              </a:buClr>
              <a:buFont typeface="Arial" panose="020B0604020202020204" pitchFamily="34" charset="0"/>
              <a:buChar char="•"/>
              <a:defRPr sz="2800">
                <a:solidFill>
                  <a:srgbClr val="002060"/>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nSpc>
                <a:spcPct val="100000"/>
              </a:lnSpc>
              <a:buNone/>
            </a:pPr>
            <a:r>
              <a:rPr lang="en-GB" dirty="0"/>
              <a:t>A </a:t>
            </a:r>
            <a:r>
              <a:rPr lang="en-GB" b="1" dirty="0">
                <a:solidFill>
                  <a:srgbClr val="FF0000"/>
                </a:solidFill>
              </a:rPr>
              <a:t>fish </a:t>
            </a:r>
            <a:r>
              <a:rPr lang="en-GB" dirty="0"/>
              <a:t>can be chosen in </a:t>
            </a:r>
            <a:r>
              <a:rPr lang="en-GB" b="1" dirty="0">
                <a:solidFill>
                  <a:srgbClr val="FF0000"/>
                </a:solidFill>
              </a:rPr>
              <a:t>7</a:t>
            </a:r>
            <a:r>
              <a:rPr lang="en-GB" dirty="0"/>
              <a:t> </a:t>
            </a:r>
            <a:r>
              <a:rPr lang="en-IN" dirty="0"/>
              <a:t>different ways.</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F36B5CB-775A-4D94-85D2-EA9650C00034}"/>
                  </a:ext>
                </a:extLst>
              </p:cNvPr>
              <p:cNvSpPr txBox="1"/>
              <p:nvPr/>
            </p:nvSpPr>
            <p:spPr>
              <a:xfrm>
                <a:off x="114298" y="5619526"/>
                <a:ext cx="6116633" cy="729475"/>
              </a:xfrm>
              <a:prstGeom prst="rect">
                <a:avLst/>
              </a:prstGeom>
            </p:spPr>
            <p:txBody>
              <a:bodyPr vert="horz" lIns="91440" tIns="45720" rIns="91440" bIns="45720" rtlCol="0" anchor="ctr">
                <a:noAutofit/>
              </a:bodyPr>
              <a:lstStyle>
                <a:defPPr>
                  <a:defRPr lang="en-US"/>
                </a:defPPr>
                <a:lvl1pPr indent="0" algn="just">
                  <a:lnSpc>
                    <a:spcPct val="100000"/>
                  </a:lnSpc>
                  <a:spcBef>
                    <a:spcPts val="600"/>
                  </a:spcBef>
                  <a:buClr>
                    <a:schemeClr val="accent6"/>
                  </a:buClr>
                  <a:buFont typeface="Wingdings 3" panose="05040102010807070707" pitchFamily="18" charset="2"/>
                  <a:buNone/>
                  <a:defRPr sz="2800">
                    <a:solidFill>
                      <a:srgbClr val="002060"/>
                    </a:solidFill>
                  </a:defRPr>
                </a:lvl1pPr>
                <a:lvl2pPr marL="0" lvl="1" indent="0" algn="ctr">
                  <a:lnSpc>
                    <a:spcPct val="100000"/>
                  </a:lnSpc>
                  <a:spcBef>
                    <a:spcPts val="0"/>
                  </a:spcBef>
                  <a:buClr>
                    <a:schemeClr val="accent6"/>
                  </a:buClr>
                  <a:buFont typeface="Wingdings 3" panose="05040102010807070707" pitchFamily="18" charset="2"/>
                  <a:buNone/>
                  <a:defRPr sz="2800">
                    <a:solidFill>
                      <a:srgbClr val="002060"/>
                    </a:solidFill>
                  </a:defRPr>
                </a:lvl2pPr>
                <a:lvl3pPr marL="1143000" indent="-228600" algn="just">
                  <a:lnSpc>
                    <a:spcPct val="125000"/>
                  </a:lnSpc>
                  <a:spcBef>
                    <a:spcPts val="1000"/>
                  </a:spcBef>
                  <a:buClr>
                    <a:schemeClr val="accent6"/>
                  </a:buClr>
                  <a:buFont typeface="Wingdings" panose="05000000000000000000" pitchFamily="2" charset="2"/>
                  <a:buChar char="§"/>
                  <a:defRPr sz="2800">
                    <a:solidFill>
                      <a:srgbClr val="002060"/>
                    </a:solidFill>
                  </a:defRPr>
                </a:lvl3pPr>
                <a:lvl4pPr marL="1600200" indent="-228600" algn="just">
                  <a:lnSpc>
                    <a:spcPct val="125000"/>
                  </a:lnSpc>
                  <a:spcBef>
                    <a:spcPts val="1000"/>
                  </a:spcBef>
                  <a:buClr>
                    <a:schemeClr val="accent6"/>
                  </a:buClr>
                  <a:buFont typeface="Arial" panose="020B0604020202020204" pitchFamily="34" charset="0"/>
                  <a:buChar char="•"/>
                  <a:defRPr sz="2800">
                    <a:solidFill>
                      <a:srgbClr val="002060"/>
                    </a:solidFill>
                  </a:defRPr>
                </a:lvl4pPr>
                <a:lvl5pPr marL="2057400" indent="-228600" algn="just">
                  <a:lnSpc>
                    <a:spcPct val="125000"/>
                  </a:lnSpc>
                  <a:spcBef>
                    <a:spcPts val="1000"/>
                  </a:spcBef>
                  <a:buClr>
                    <a:schemeClr val="accent6"/>
                  </a:buClr>
                  <a:buFont typeface="Arial" panose="020B0604020202020204" pitchFamily="34" charset="0"/>
                  <a:buChar char="•"/>
                  <a:defRPr sz="2800">
                    <a:solidFill>
                      <a:srgbClr val="002060"/>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1" algn="l"/>
                <a:r>
                  <a:rPr lang="en-GB" dirty="0"/>
                  <a:t>So, there are </a:t>
                </a:r>
                <a:r>
                  <a:rPr lang="en-IN" dirty="0"/>
                  <a:t> </a:t>
                </a:r>
                <a14:m>
                  <m:oMath xmlns:m="http://schemas.openxmlformats.org/officeDocument/2006/math">
                    <m:r>
                      <a:rPr lang="en-IN" smtClean="0">
                        <a:solidFill>
                          <a:srgbClr val="FF0000"/>
                        </a:solidFill>
                        <a:latin typeface="Cambria Math" panose="02040503050406030204" pitchFamily="18" charset="0"/>
                      </a:rPr>
                      <m:t>𝟒</m:t>
                    </m:r>
                    <m:r>
                      <a:rPr lang="en-IN" smtClean="0">
                        <a:solidFill>
                          <a:srgbClr val="FF0000"/>
                        </a:solidFill>
                        <a:latin typeface="Cambria Math" panose="02040503050406030204" pitchFamily="18" charset="0"/>
                      </a:rPr>
                      <m:t>+</m:t>
                    </m:r>
                    <m:r>
                      <a:rPr lang="en-IN" smtClean="0">
                        <a:solidFill>
                          <a:srgbClr val="FF0000"/>
                        </a:solidFill>
                        <a:latin typeface="Cambria Math" panose="02040503050406030204" pitchFamily="18" charset="0"/>
                      </a:rPr>
                      <m:t>𝟑</m:t>
                    </m:r>
                    <m:r>
                      <a:rPr lang="en-IN" smtClean="0">
                        <a:solidFill>
                          <a:srgbClr val="FF0000"/>
                        </a:solidFill>
                        <a:latin typeface="Cambria Math" panose="02040503050406030204" pitchFamily="18" charset="0"/>
                      </a:rPr>
                      <m:t>+</m:t>
                    </m:r>
                    <m:r>
                      <a:rPr lang="en-IN" smtClean="0">
                        <a:solidFill>
                          <a:srgbClr val="FF0000"/>
                        </a:solidFill>
                        <a:latin typeface="Cambria Math" panose="02040503050406030204" pitchFamily="18" charset="0"/>
                      </a:rPr>
                      <m:t>𝟐</m:t>
                    </m:r>
                    <m:r>
                      <a:rPr lang="en-IN" smtClean="0">
                        <a:solidFill>
                          <a:srgbClr val="FF0000"/>
                        </a:solidFill>
                        <a:latin typeface="Cambria Math" panose="02040503050406030204" pitchFamily="18" charset="0"/>
                      </a:rPr>
                      <m:t>+</m:t>
                    </m:r>
                    <m:r>
                      <a:rPr lang="en-IN" smtClean="0">
                        <a:solidFill>
                          <a:srgbClr val="FF0000"/>
                        </a:solidFill>
                        <a:latin typeface="Cambria Math" panose="02040503050406030204" pitchFamily="18" charset="0"/>
                      </a:rPr>
                      <m:t>𝟕</m:t>
                    </m:r>
                    <m:r>
                      <a:rPr lang="en-IN" smtClean="0">
                        <a:solidFill>
                          <a:srgbClr val="FF0000"/>
                        </a:solidFill>
                        <a:latin typeface="Cambria Math" panose="02040503050406030204" pitchFamily="18" charset="0"/>
                      </a:rPr>
                      <m:t>=</m:t>
                    </m:r>
                    <m:r>
                      <a:rPr lang="en-IN" smtClean="0">
                        <a:solidFill>
                          <a:srgbClr val="FF0000"/>
                        </a:solidFill>
                        <a:latin typeface="Cambria Math" panose="02040503050406030204" pitchFamily="18" charset="0"/>
                      </a:rPr>
                      <m:t>𝟏𝟔</m:t>
                    </m:r>
                  </m:oMath>
                </a14:m>
                <a:r>
                  <a:rPr lang="en-GB" dirty="0">
                    <a:solidFill>
                      <a:srgbClr val="FF0000"/>
                    </a:solidFill>
                  </a:rPr>
                  <a:t> </a:t>
                </a:r>
                <a:r>
                  <a:rPr lang="en-GB" dirty="0"/>
                  <a:t>ways to select a pet.</a:t>
                </a:r>
              </a:p>
            </p:txBody>
          </p:sp>
        </mc:Choice>
        <mc:Fallback xmlns="">
          <p:sp>
            <p:nvSpPr>
              <p:cNvPr id="23" name="TextBox 22">
                <a:extLst>
                  <a:ext uri="{FF2B5EF4-FFF2-40B4-BE49-F238E27FC236}">
                    <a16:creationId xmlns:a16="http://schemas.microsoft.com/office/drawing/2014/main" id="{FF36B5CB-775A-4D94-85D2-EA9650C00034}"/>
                  </a:ext>
                </a:extLst>
              </p:cNvPr>
              <p:cNvSpPr txBox="1">
                <a:spLocks noRot="1" noChangeAspect="1" noMove="1" noResize="1" noEditPoints="1" noAdjustHandles="1" noChangeArrowheads="1" noChangeShapeType="1" noTextEdit="1"/>
              </p:cNvSpPr>
              <p:nvPr/>
            </p:nvSpPr>
            <p:spPr>
              <a:xfrm>
                <a:off x="114298" y="5619526"/>
                <a:ext cx="6116633" cy="729475"/>
              </a:xfrm>
              <a:prstGeom prst="rect">
                <a:avLst/>
              </a:prstGeom>
              <a:blipFill>
                <a:blip r:embed="rId6"/>
                <a:stretch>
                  <a:fillRect l="-2094" t="-23333" b="-37500"/>
                </a:stretch>
              </a:blipFill>
            </p:spPr>
            <p:txBody>
              <a:bodyPr/>
              <a:lstStyle/>
              <a:p>
                <a:r>
                  <a:rPr lang="en-IN">
                    <a:noFill/>
                  </a:rPr>
                  <a:t> </a:t>
                </a:r>
              </a:p>
            </p:txBody>
          </p:sp>
        </mc:Fallback>
      </mc:AlternateContent>
    </p:spTree>
    <p:extLst>
      <p:ext uri="{BB962C8B-B14F-4D97-AF65-F5344CB8AC3E}">
        <p14:creationId xmlns:p14="http://schemas.microsoft.com/office/powerpoint/2010/main" val="3857181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29" grpId="0"/>
      <p:bldP spid="30" grpId="0"/>
      <p:bldP spid="35" grpId="0"/>
      <p:bldP spid="36"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0485CD-AE5B-42E6-B3D5-A6E15609332D}"/>
              </a:ext>
            </a:extLst>
          </p:cNvPr>
          <p:cNvSpPr>
            <a:spLocks noGrp="1"/>
          </p:cNvSpPr>
          <p:nvPr>
            <p:ph type="title"/>
          </p:nvPr>
        </p:nvSpPr>
        <p:spPr/>
        <p:txBody>
          <a:bodyPr/>
          <a:lstStyle/>
          <a:p>
            <a:r>
              <a:rPr lang="en-GB" dirty="0"/>
              <a:t>Examples of Method 5</a:t>
            </a:r>
            <a:endParaRPr lang="en-IN" dirty="0"/>
          </a:p>
        </p:txBody>
      </p:sp>
      <p:sp>
        <p:nvSpPr>
          <p:cNvPr id="5" name="Text Placeholder 4">
            <a:extLst>
              <a:ext uri="{FF2B5EF4-FFF2-40B4-BE49-F238E27FC236}">
                <a16:creationId xmlns:a16="http://schemas.microsoft.com/office/drawing/2014/main" id="{7A6FC631-C465-4636-BE7E-8E7FD0D378E6}"/>
              </a:ext>
            </a:extLst>
          </p:cNvPr>
          <p:cNvSpPr>
            <a:spLocks noGrp="1"/>
          </p:cNvSpPr>
          <p:nvPr>
            <p:ph type="body" idx="1"/>
          </p:nvPr>
        </p:nvSpPr>
        <p:spPr/>
        <p:txBody>
          <a:bodyPr/>
          <a:lstStyle/>
          <a:p>
            <a:r>
              <a:rPr lang="en-IN" dirty="0"/>
              <a:t>Basics of Counting</a:t>
            </a:r>
          </a:p>
        </p:txBody>
      </p:sp>
    </p:spTree>
    <p:extLst>
      <p:ext uri="{BB962C8B-B14F-4D97-AF65-F5344CB8AC3E}">
        <p14:creationId xmlns:p14="http://schemas.microsoft.com/office/powerpoint/2010/main" val="1645962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917056-0969-4E3E-BC1B-AC8797CF286F}"/>
              </a:ext>
            </a:extLst>
          </p:cNvPr>
          <p:cNvSpPr>
            <a:spLocks noGrp="1"/>
          </p:cNvSpPr>
          <p:nvPr>
            <p:ph type="title"/>
          </p:nvPr>
        </p:nvSpPr>
        <p:spPr/>
        <p:txBody>
          <a:bodyPr/>
          <a:lstStyle/>
          <a:p>
            <a:r>
              <a:rPr lang="en-GB" dirty="0"/>
              <a:t>Method 5 ⇝ Example 1</a:t>
            </a:r>
            <a:endParaRPr lang="en-IN" dirty="0"/>
          </a:p>
        </p:txBody>
      </p:sp>
      <p:sp>
        <p:nvSpPr>
          <p:cNvPr id="6" name="Rectangle 5">
            <a:extLst>
              <a:ext uri="{FF2B5EF4-FFF2-40B4-BE49-F238E27FC236}">
                <a16:creationId xmlns:a16="http://schemas.microsoft.com/office/drawing/2014/main" id="{F9CB5B64-627F-4B36-956C-1F4A91AD67AD}"/>
              </a:ext>
            </a:extLst>
          </p:cNvPr>
          <p:cNvSpPr/>
          <p:nvPr/>
        </p:nvSpPr>
        <p:spPr>
          <a:xfrm>
            <a:off x="131180" y="2568467"/>
            <a:ext cx="1548000" cy="523220"/>
          </a:xfrm>
          <a:prstGeom prst="rect">
            <a:avLst/>
          </a:prstGeom>
          <a:solidFill>
            <a:srgbClr val="009AAE"/>
          </a:solidFill>
          <a:ln>
            <a:noFill/>
          </a:ln>
        </p:spPr>
        <p:txBody>
          <a:bodyPr vert="horz" wrap="square" lIns="91440" tIns="45720" rIns="91440" bIns="45720" numCol="1" anchor="ctr" anchorCtr="0" compatLnSpc="1">
            <a:prstTxWarp prst="textNoShape">
              <a:avLst/>
            </a:prstTxWarp>
          </a:bodyPr>
          <a:lstStyle/>
          <a:p>
            <a:pPr algn="ctr">
              <a:buClr>
                <a:schemeClr val="accent6"/>
              </a:buClr>
            </a:pPr>
            <a:r>
              <a:rPr lang="en-GB" sz="2800" dirty="0">
                <a:solidFill>
                  <a:schemeClr val="bg1"/>
                </a:solidFill>
              </a:rPr>
              <a:t>Solution: </a:t>
            </a:r>
            <a:endParaRPr lang="en-IN" sz="2800" dirty="0">
              <a:solidFill>
                <a:schemeClr val="bg1"/>
              </a:solidFill>
            </a:endParaRPr>
          </a:p>
        </p:txBody>
      </p:sp>
      <p:sp>
        <p:nvSpPr>
          <p:cNvPr id="7" name="Rectangle 6">
            <a:extLst>
              <a:ext uri="{FF2B5EF4-FFF2-40B4-BE49-F238E27FC236}">
                <a16:creationId xmlns:a16="http://schemas.microsoft.com/office/drawing/2014/main" id="{36BB7160-ED1D-4ED7-A8EF-214B5166AE81}"/>
              </a:ext>
            </a:extLst>
          </p:cNvPr>
          <p:cNvSpPr/>
          <p:nvPr/>
        </p:nvSpPr>
        <p:spPr>
          <a:xfrm>
            <a:off x="131181" y="873516"/>
            <a:ext cx="1548000" cy="523220"/>
          </a:xfrm>
          <a:prstGeom prst="rect">
            <a:avLst/>
          </a:prstGeom>
          <a:solidFill>
            <a:srgbClr val="009AAE"/>
          </a:solidFill>
          <a:ln>
            <a:noFill/>
          </a:ln>
        </p:spPr>
        <p:txBody>
          <a:bodyPr vert="horz" wrap="square" lIns="91440" tIns="45720" rIns="91440" bIns="45720" numCol="1" anchor="ctr" anchorCtr="0" compatLnSpc="1">
            <a:prstTxWarp prst="textNoShape">
              <a:avLst/>
            </a:prstTxWarp>
          </a:bodyPr>
          <a:lstStyle/>
          <a:p>
            <a:pPr algn="ctr">
              <a:buClr>
                <a:schemeClr val="accent6"/>
              </a:buClr>
            </a:pPr>
            <a:r>
              <a:rPr lang="en-IN" sz="2800" dirty="0">
                <a:solidFill>
                  <a:schemeClr val="bg1"/>
                </a:solidFill>
              </a:rPr>
              <a:t>Question: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B71C3E8-A061-4461-93FD-1AF9DA2B67D2}"/>
                  </a:ext>
                </a:extLst>
              </p:cNvPr>
              <p:cNvSpPr txBox="1"/>
              <p:nvPr/>
            </p:nvSpPr>
            <p:spPr>
              <a:xfrm>
                <a:off x="1679180" y="828991"/>
                <a:ext cx="10381639" cy="1663276"/>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spcBef>
                    <a:spcPts val="0"/>
                  </a:spcBef>
                  <a:spcAft>
                    <a:spcPts val="0"/>
                  </a:spcAft>
                </a:pPr>
                <a:r>
                  <a:rPr lang="en-GB" dirty="0">
                    <a:latin typeface="+mj-lt"/>
                  </a:rPr>
                  <a:t>The chairs of an auditorium are to be labelled with an uppercase English letter followed by a positive integer not exceeding </a:t>
                </a:r>
                <a14:m>
                  <m:oMath xmlns:m="http://schemas.openxmlformats.org/officeDocument/2006/math">
                    <m:r>
                      <a:rPr lang="en-GB" i="0" dirty="0" smtClean="0">
                        <a:latin typeface="Cambria Math" panose="02040503050406030204" pitchFamily="18" charset="0"/>
                      </a:rPr>
                      <m:t>100</m:t>
                    </m:r>
                  </m:oMath>
                </a14:m>
                <a:r>
                  <a:rPr lang="en-GB" dirty="0">
                    <a:latin typeface="+mj-lt"/>
                  </a:rPr>
                  <a:t>.</a:t>
                </a:r>
              </a:p>
              <a:p>
                <a:pPr>
                  <a:spcBef>
                    <a:spcPts val="0"/>
                  </a:spcBef>
                  <a:spcAft>
                    <a:spcPts val="0"/>
                  </a:spcAft>
                </a:pPr>
                <a:r>
                  <a:rPr lang="en-GB" dirty="0">
                    <a:latin typeface="+mj-lt"/>
                  </a:rPr>
                  <a:t>What is the largest number of chairs that can be labelled </a:t>
                </a:r>
                <a:r>
                  <a:rPr lang="en-IN" dirty="0">
                    <a:latin typeface="+mj-lt"/>
                  </a:rPr>
                  <a:t>differently?</a:t>
                </a:r>
              </a:p>
            </p:txBody>
          </p:sp>
        </mc:Choice>
        <mc:Fallback xmlns="">
          <p:sp>
            <p:nvSpPr>
              <p:cNvPr id="8" name="TextBox 7">
                <a:extLst>
                  <a:ext uri="{FF2B5EF4-FFF2-40B4-BE49-F238E27FC236}">
                    <a16:creationId xmlns:a16="http://schemas.microsoft.com/office/drawing/2014/main" id="{3B71C3E8-A061-4461-93FD-1AF9DA2B67D2}"/>
                  </a:ext>
                </a:extLst>
              </p:cNvPr>
              <p:cNvSpPr txBox="1">
                <a:spLocks noRot="1" noChangeAspect="1" noMove="1" noResize="1" noEditPoints="1" noAdjustHandles="1" noChangeArrowheads="1" noChangeShapeType="1" noTextEdit="1"/>
              </p:cNvSpPr>
              <p:nvPr/>
            </p:nvSpPr>
            <p:spPr>
              <a:xfrm>
                <a:off x="1679180" y="828991"/>
                <a:ext cx="10381639" cy="1663276"/>
              </a:xfrm>
              <a:prstGeom prst="rect">
                <a:avLst/>
              </a:prstGeom>
              <a:blipFill>
                <a:blip r:embed="rId2"/>
                <a:stretch>
                  <a:fillRect l="-1174" r="-1233" b="-9890"/>
                </a:stretch>
              </a:blipFill>
            </p:spPr>
            <p:txBody>
              <a:bodyPr/>
              <a:lstStyle/>
              <a:p>
                <a:r>
                  <a:rPr lang="en-IN">
                    <a:noFill/>
                  </a:rPr>
                  <a:t> </a:t>
                </a:r>
              </a:p>
            </p:txBody>
          </p:sp>
        </mc:Fallback>
      </mc:AlternateContent>
      <p:sp>
        <p:nvSpPr>
          <p:cNvPr id="9" name="TextBox 8">
            <a:extLst>
              <a:ext uri="{FF2B5EF4-FFF2-40B4-BE49-F238E27FC236}">
                <a16:creationId xmlns:a16="http://schemas.microsoft.com/office/drawing/2014/main" id="{D20CD80B-3581-4C57-92B8-D98304B94709}"/>
              </a:ext>
            </a:extLst>
          </p:cNvPr>
          <p:cNvSpPr txBox="1"/>
          <p:nvPr/>
        </p:nvSpPr>
        <p:spPr>
          <a:xfrm>
            <a:off x="1679181" y="2562192"/>
            <a:ext cx="666472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IN" dirty="0">
                <a:latin typeface="+mj-lt"/>
              </a:rPr>
              <a:t>This process of labelling consist of two tasks.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0D9C4C7-2D93-4B1F-89A8-6A11C786B74A}"/>
                  </a:ext>
                </a:extLst>
              </p:cNvPr>
              <p:cNvSpPr txBox="1"/>
              <p:nvPr/>
            </p:nvSpPr>
            <p:spPr>
              <a:xfrm>
                <a:off x="1679181" y="3168576"/>
                <a:ext cx="7160019"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IN" dirty="0">
                    <a:latin typeface="+mj-lt"/>
                  </a:rPr>
                  <a:t>Assigning one of the </a:t>
                </a:r>
                <a14:m>
                  <m:oMath xmlns:m="http://schemas.openxmlformats.org/officeDocument/2006/math">
                    <m:r>
                      <a:rPr lang="en-IN" b="1" i="0" dirty="0" smtClean="0">
                        <a:solidFill>
                          <a:srgbClr val="FF0000"/>
                        </a:solidFill>
                        <a:latin typeface="Cambria Math" panose="02040503050406030204" pitchFamily="18" charset="0"/>
                      </a:rPr>
                      <m:t>𝟐𝟔</m:t>
                    </m:r>
                  </m:oMath>
                </a14:m>
                <a:r>
                  <a:rPr lang="en-IN" dirty="0">
                    <a:latin typeface="+mj-lt"/>
                  </a:rPr>
                  <a:t> uppercase </a:t>
                </a:r>
                <a:r>
                  <a:rPr lang="en-GB" dirty="0">
                    <a:latin typeface="+mj-lt"/>
                  </a:rPr>
                  <a:t>English letter</a:t>
                </a:r>
                <a:endParaRPr lang="en-IN" dirty="0">
                  <a:latin typeface="+mj-lt"/>
                </a:endParaRPr>
              </a:p>
            </p:txBody>
          </p:sp>
        </mc:Choice>
        <mc:Fallback xmlns="">
          <p:sp>
            <p:nvSpPr>
              <p:cNvPr id="10" name="TextBox 9">
                <a:extLst>
                  <a:ext uri="{FF2B5EF4-FFF2-40B4-BE49-F238E27FC236}">
                    <a16:creationId xmlns:a16="http://schemas.microsoft.com/office/drawing/2014/main" id="{00D9C4C7-2D93-4B1F-89A8-6A11C786B74A}"/>
                  </a:ext>
                </a:extLst>
              </p:cNvPr>
              <p:cNvSpPr txBox="1">
                <a:spLocks noRot="1" noChangeAspect="1" noMove="1" noResize="1" noEditPoints="1" noAdjustHandles="1" noChangeArrowheads="1" noChangeShapeType="1" noTextEdit="1"/>
              </p:cNvSpPr>
              <p:nvPr/>
            </p:nvSpPr>
            <p:spPr>
              <a:xfrm>
                <a:off x="1679181" y="3168576"/>
                <a:ext cx="7160019" cy="523220"/>
              </a:xfrm>
              <a:prstGeom prst="rect">
                <a:avLst/>
              </a:prstGeom>
              <a:blipFill>
                <a:blip r:embed="rId3"/>
                <a:stretch>
                  <a:fillRect l="-1702" t="-11628" b="-3139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704D2D0-0DCE-4114-BD80-C5BC20163751}"/>
                  </a:ext>
                </a:extLst>
              </p:cNvPr>
              <p:cNvSpPr txBox="1"/>
              <p:nvPr/>
            </p:nvSpPr>
            <p:spPr>
              <a:xfrm>
                <a:off x="1679181" y="3808505"/>
                <a:ext cx="8284339"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IN" dirty="0">
                    <a:latin typeface="+mj-lt"/>
                  </a:rPr>
                  <a:t>and then assigning one of the </a:t>
                </a:r>
                <a14:m>
                  <m:oMath xmlns:m="http://schemas.openxmlformats.org/officeDocument/2006/math">
                    <m:r>
                      <a:rPr lang="en-IN" b="1" i="0" dirty="0" smtClean="0">
                        <a:solidFill>
                          <a:srgbClr val="FF0000"/>
                        </a:solidFill>
                        <a:latin typeface="Cambria Math" panose="02040503050406030204" pitchFamily="18" charset="0"/>
                      </a:rPr>
                      <m:t>𝟏𝟎𝟎</m:t>
                    </m:r>
                  </m:oMath>
                </a14:m>
                <a:r>
                  <a:rPr lang="en-IN" dirty="0">
                    <a:latin typeface="+mj-lt"/>
                  </a:rPr>
                  <a:t> possible integers to it.</a:t>
                </a:r>
              </a:p>
            </p:txBody>
          </p:sp>
        </mc:Choice>
        <mc:Fallback xmlns="">
          <p:sp>
            <p:nvSpPr>
              <p:cNvPr id="11" name="TextBox 10">
                <a:extLst>
                  <a:ext uri="{FF2B5EF4-FFF2-40B4-BE49-F238E27FC236}">
                    <a16:creationId xmlns:a16="http://schemas.microsoft.com/office/drawing/2014/main" id="{0704D2D0-0DCE-4114-BD80-C5BC20163751}"/>
                  </a:ext>
                </a:extLst>
              </p:cNvPr>
              <p:cNvSpPr txBox="1">
                <a:spLocks noRot="1" noChangeAspect="1" noMove="1" noResize="1" noEditPoints="1" noAdjustHandles="1" noChangeArrowheads="1" noChangeShapeType="1" noTextEdit="1"/>
              </p:cNvSpPr>
              <p:nvPr/>
            </p:nvSpPr>
            <p:spPr>
              <a:xfrm>
                <a:off x="1679181" y="3808505"/>
                <a:ext cx="8284339" cy="523220"/>
              </a:xfrm>
              <a:prstGeom prst="rect">
                <a:avLst/>
              </a:prstGeom>
              <a:blipFill>
                <a:blip r:embed="rId4"/>
                <a:stretch>
                  <a:fillRect l="-1472" t="-11628" r="-1030" b="-31395"/>
                </a:stretch>
              </a:blipFill>
            </p:spPr>
            <p:txBody>
              <a:bodyPr/>
              <a:lstStyle/>
              <a:p>
                <a:r>
                  <a:rPr lang="en-IN">
                    <a:noFill/>
                  </a:rPr>
                  <a:t> </a:t>
                </a:r>
              </a:p>
            </p:txBody>
          </p:sp>
        </mc:Fallback>
      </mc:AlternateContent>
      <p:sp>
        <p:nvSpPr>
          <p:cNvPr id="14" name="TextBox 13">
            <a:extLst>
              <a:ext uri="{FF2B5EF4-FFF2-40B4-BE49-F238E27FC236}">
                <a16:creationId xmlns:a16="http://schemas.microsoft.com/office/drawing/2014/main" id="{3BFFA4EE-FE87-4DB4-9965-8BE06A479E06}"/>
              </a:ext>
            </a:extLst>
          </p:cNvPr>
          <p:cNvSpPr txBox="1"/>
          <p:nvPr/>
        </p:nvSpPr>
        <p:spPr>
          <a:xfrm>
            <a:off x="8512707" y="5924350"/>
            <a:ext cx="692379" cy="523220"/>
          </a:xfrm>
          <a:prstGeom prst="rect">
            <a:avLst/>
          </a:prstGeom>
          <a:noFill/>
        </p:spPr>
        <p:txBody>
          <a:bodyPr wrap="square" rtlCol="0">
            <a:spAutoFit/>
          </a:bodyPr>
          <a:lstStyle/>
          <a:p>
            <a:pPr algn="ctr"/>
            <a:r>
              <a:rPr lang="en-IN" sz="2800" b="1" i="0" dirty="0">
                <a:solidFill>
                  <a:srgbClr val="FF0000"/>
                </a:solidFill>
                <a:latin typeface="Cambria Math" panose="02040503050406030204" pitchFamily="18" charset="0"/>
                <a:ea typeface="Cambria Math" panose="02040503050406030204" pitchFamily="18" charset="0"/>
              </a:rPr>
              <a:t>26</a:t>
            </a:r>
            <a:endParaRPr lang="en-IN" sz="2800" dirty="0">
              <a:latin typeface="Cambria Math" panose="02040503050406030204" pitchFamily="18" charset="0"/>
              <a:ea typeface="Cambria Math" panose="02040503050406030204" pitchFamily="18" charset="0"/>
            </a:endParaRPr>
          </a:p>
        </p:txBody>
      </p:sp>
      <p:sp>
        <p:nvSpPr>
          <p:cNvPr id="15" name="TextBox 14">
            <a:extLst>
              <a:ext uri="{FF2B5EF4-FFF2-40B4-BE49-F238E27FC236}">
                <a16:creationId xmlns:a16="http://schemas.microsoft.com/office/drawing/2014/main" id="{EA49386D-34C9-4BCF-88B6-98D54F38E8A9}"/>
              </a:ext>
            </a:extLst>
          </p:cNvPr>
          <p:cNvSpPr txBox="1"/>
          <p:nvPr/>
        </p:nvSpPr>
        <p:spPr>
          <a:xfrm>
            <a:off x="11289977" y="5924350"/>
            <a:ext cx="770842" cy="523220"/>
          </a:xfrm>
          <a:prstGeom prst="rect">
            <a:avLst/>
          </a:prstGeom>
          <a:noFill/>
        </p:spPr>
        <p:txBody>
          <a:bodyPr wrap="square" rtlCol="0">
            <a:spAutoFit/>
          </a:bodyPr>
          <a:lstStyle/>
          <a:p>
            <a:pPr algn="ctr"/>
            <a:r>
              <a:rPr lang="en-IN" sz="2800" b="1" i="0" dirty="0">
                <a:solidFill>
                  <a:srgbClr val="FF0000"/>
                </a:solidFill>
                <a:latin typeface="Cambria Math" panose="02040503050406030204" pitchFamily="18" charset="0"/>
                <a:ea typeface="Cambria Math" panose="02040503050406030204" pitchFamily="18" charset="0"/>
              </a:rPr>
              <a:t>100</a:t>
            </a:r>
            <a:endParaRPr lang="en-IN" sz="2800" dirty="0">
              <a:latin typeface="Cambria Math" panose="02040503050406030204" pitchFamily="18" charset="0"/>
              <a:ea typeface="Cambria Math" panose="02040503050406030204" pitchFamily="18" charset="0"/>
            </a:endParaRPr>
          </a:p>
        </p:txBody>
      </p:sp>
      <p:grpSp>
        <p:nvGrpSpPr>
          <p:cNvPr id="2" name="Group 1">
            <a:extLst>
              <a:ext uri="{FF2B5EF4-FFF2-40B4-BE49-F238E27FC236}">
                <a16:creationId xmlns:a16="http://schemas.microsoft.com/office/drawing/2014/main" id="{E3AA3E6C-BA33-4B5F-A4BF-A97E7F27DF16}"/>
              </a:ext>
            </a:extLst>
          </p:cNvPr>
          <p:cNvGrpSpPr/>
          <p:nvPr/>
        </p:nvGrpSpPr>
        <p:grpSpPr>
          <a:xfrm>
            <a:off x="9156023" y="4284941"/>
            <a:ext cx="2162629" cy="2162629"/>
            <a:chOff x="9156023" y="4284941"/>
            <a:chExt cx="2162629" cy="2162629"/>
          </a:xfrm>
        </p:grpSpPr>
        <p:sp>
          <p:nvSpPr>
            <p:cNvPr id="3" name="Oval 2">
              <a:extLst>
                <a:ext uri="{FF2B5EF4-FFF2-40B4-BE49-F238E27FC236}">
                  <a16:creationId xmlns:a16="http://schemas.microsoft.com/office/drawing/2014/main" id="{0BEAE6A1-5E8E-4037-894E-7C0F46300775}"/>
                </a:ext>
              </a:extLst>
            </p:cNvPr>
            <p:cNvSpPr/>
            <p:nvPr/>
          </p:nvSpPr>
          <p:spPr>
            <a:xfrm>
              <a:off x="9156023" y="4284941"/>
              <a:ext cx="2162629" cy="2162629"/>
            </a:xfrm>
            <a:prstGeom prst="ellipse">
              <a:avLst/>
            </a:prstGeom>
            <a:gradFill flip="none" rotWithShape="1">
              <a:gsLst>
                <a:gs pos="0">
                  <a:srgbClr val="E17D02"/>
                </a:gs>
                <a:gs pos="18000">
                  <a:srgbClr val="FEEB6B"/>
                </a:gs>
                <a:gs pos="50000">
                  <a:srgbClr val="FDEE80"/>
                </a:gs>
                <a:gs pos="77000">
                  <a:srgbClr val="FBC822"/>
                </a:gs>
                <a:gs pos="35000">
                  <a:srgbClr val="FED636"/>
                </a:gs>
                <a:gs pos="100000">
                  <a:srgbClr val="E17D0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463040"/>
              <a:endParaRPr lang="en-IN" sz="2900" dirty="0"/>
            </a:p>
          </p:txBody>
        </p:sp>
        <p:sp>
          <p:nvSpPr>
            <p:cNvPr id="19" name="Oval 18">
              <a:extLst>
                <a:ext uri="{FF2B5EF4-FFF2-40B4-BE49-F238E27FC236}">
                  <a16:creationId xmlns:a16="http://schemas.microsoft.com/office/drawing/2014/main" id="{0949F1AD-BDDF-4463-B73A-E3146F74A00A}"/>
                </a:ext>
              </a:extLst>
            </p:cNvPr>
            <p:cNvSpPr/>
            <p:nvPr/>
          </p:nvSpPr>
          <p:spPr>
            <a:xfrm>
              <a:off x="9294755" y="4423673"/>
              <a:ext cx="1885164" cy="188516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463040"/>
              <a:endParaRPr lang="en-IN" sz="2900" dirty="0"/>
            </a:p>
          </p:txBody>
        </p:sp>
      </p:grpSp>
      <p:sp>
        <p:nvSpPr>
          <p:cNvPr id="23" name="TextBox 22">
            <a:extLst>
              <a:ext uri="{FF2B5EF4-FFF2-40B4-BE49-F238E27FC236}">
                <a16:creationId xmlns:a16="http://schemas.microsoft.com/office/drawing/2014/main" id="{9F8237AF-35E8-49BE-BDAA-FE8397B4F025}"/>
              </a:ext>
            </a:extLst>
          </p:cNvPr>
          <p:cNvSpPr txBox="1"/>
          <p:nvPr/>
        </p:nvSpPr>
        <p:spPr>
          <a:xfrm>
            <a:off x="9589720" y="4751011"/>
            <a:ext cx="682172" cy="1015663"/>
          </a:xfrm>
          <a:prstGeom prst="rect">
            <a:avLst/>
          </a:prstGeom>
          <a:noFill/>
        </p:spPr>
        <p:txBody>
          <a:bodyPr wrap="square" rtlCol="0">
            <a:spAutoFit/>
          </a:bodyPr>
          <a:lstStyle/>
          <a:p>
            <a:pPr algn="ctr"/>
            <a:r>
              <a:rPr lang="en-IN" sz="6000" b="1" dirty="0">
                <a:latin typeface="Clarendon Hv BT" panose="02040804050505020204" pitchFamily="18" charset="0"/>
              </a:rPr>
              <a:t>A</a:t>
            </a:r>
          </a:p>
        </p:txBody>
      </p:sp>
      <p:sp>
        <p:nvSpPr>
          <p:cNvPr id="24" name="TextBox 23">
            <a:extLst>
              <a:ext uri="{FF2B5EF4-FFF2-40B4-BE49-F238E27FC236}">
                <a16:creationId xmlns:a16="http://schemas.microsoft.com/office/drawing/2014/main" id="{C687819A-B2D1-41FA-9094-5F4145AABC1C}"/>
              </a:ext>
            </a:extLst>
          </p:cNvPr>
          <p:cNvSpPr txBox="1"/>
          <p:nvPr/>
        </p:nvSpPr>
        <p:spPr>
          <a:xfrm>
            <a:off x="10203401" y="4671035"/>
            <a:ext cx="682172" cy="1107996"/>
          </a:xfrm>
          <a:prstGeom prst="rect">
            <a:avLst/>
          </a:prstGeom>
          <a:noFill/>
        </p:spPr>
        <p:txBody>
          <a:bodyPr wrap="square" rtlCol="0">
            <a:spAutoFit/>
          </a:bodyPr>
          <a:lstStyle/>
          <a:p>
            <a:pPr algn="ctr"/>
            <a:r>
              <a:rPr lang="en-IN" sz="6600" b="1" dirty="0">
                <a:latin typeface="Clarendon Hv BT" panose="02040804050505020204" pitchFamily="18" charset="0"/>
              </a:rPr>
              <a:t>7</a:t>
            </a:r>
          </a:p>
        </p:txBody>
      </p:sp>
      <p:cxnSp>
        <p:nvCxnSpPr>
          <p:cNvPr id="21" name="Straight Connector 20">
            <a:extLst>
              <a:ext uri="{FF2B5EF4-FFF2-40B4-BE49-F238E27FC236}">
                <a16:creationId xmlns:a16="http://schemas.microsoft.com/office/drawing/2014/main" id="{45331AFA-9D8E-42C6-A7B1-0FFBA3C7DE54}"/>
              </a:ext>
            </a:extLst>
          </p:cNvPr>
          <p:cNvCxnSpPr>
            <a:cxnSpLocks/>
          </p:cNvCxnSpPr>
          <p:nvPr/>
        </p:nvCxnSpPr>
        <p:spPr>
          <a:xfrm>
            <a:off x="9625757" y="5643789"/>
            <a:ext cx="61158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3700B55-B5EE-4215-A5F3-CF590A84EAB0}"/>
              </a:ext>
            </a:extLst>
          </p:cNvPr>
          <p:cNvCxnSpPr>
            <a:cxnSpLocks/>
          </p:cNvCxnSpPr>
          <p:nvPr/>
        </p:nvCxnSpPr>
        <p:spPr>
          <a:xfrm>
            <a:off x="10273993" y="5643789"/>
            <a:ext cx="61158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63524BC-1D5D-4E3B-B032-75B8CE2263E0}"/>
              </a:ext>
            </a:extLst>
          </p:cNvPr>
          <p:cNvCxnSpPr>
            <a:cxnSpLocks/>
            <a:stCxn id="14" idx="3"/>
          </p:cNvCxnSpPr>
          <p:nvPr/>
        </p:nvCxnSpPr>
        <p:spPr>
          <a:xfrm flipV="1">
            <a:off x="9205086" y="5643790"/>
            <a:ext cx="758434" cy="542170"/>
          </a:xfrm>
          <a:prstGeom prst="straightConnector1">
            <a:avLst/>
          </a:prstGeom>
          <a:ln w="19050">
            <a:headEnd type="stealth"/>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2845B57-C627-4B38-B633-38D378E3D5DF}"/>
              </a:ext>
            </a:extLst>
          </p:cNvPr>
          <p:cNvCxnSpPr>
            <a:cxnSpLocks/>
            <a:stCxn id="15" idx="1"/>
          </p:cNvCxnSpPr>
          <p:nvPr/>
        </p:nvCxnSpPr>
        <p:spPr>
          <a:xfrm flipH="1" flipV="1">
            <a:off x="10593550" y="5643789"/>
            <a:ext cx="696427" cy="542171"/>
          </a:xfrm>
          <a:prstGeom prst="straightConnector1">
            <a:avLst/>
          </a:prstGeom>
          <a:ln w="19050">
            <a:headEnd type="stealth"/>
            <a:tailEnd type="none" w="lg"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9797696-CBBD-4B62-9B48-952653ACAABA}"/>
              </a:ext>
            </a:extLst>
          </p:cNvPr>
          <p:cNvSpPr txBox="1"/>
          <p:nvPr/>
        </p:nvSpPr>
        <p:spPr>
          <a:xfrm>
            <a:off x="1679181" y="4444260"/>
            <a:ext cx="3691105"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IN" dirty="0">
                <a:latin typeface="+mj-lt"/>
              </a:rPr>
              <a:t>By product rule there are </a:t>
            </a:r>
          </a:p>
        </p:txBody>
      </p:sp>
      <p:sp>
        <p:nvSpPr>
          <p:cNvPr id="43" name="TextBox 42">
            <a:extLst>
              <a:ext uri="{FF2B5EF4-FFF2-40B4-BE49-F238E27FC236}">
                <a16:creationId xmlns:a16="http://schemas.microsoft.com/office/drawing/2014/main" id="{375613CD-6874-461D-A611-F915E8BC104E}"/>
              </a:ext>
            </a:extLst>
          </p:cNvPr>
          <p:cNvSpPr txBox="1"/>
          <p:nvPr/>
        </p:nvSpPr>
        <p:spPr>
          <a:xfrm>
            <a:off x="1679180" y="5096143"/>
            <a:ext cx="692379" cy="523220"/>
          </a:xfrm>
          <a:prstGeom prst="rect">
            <a:avLst/>
          </a:prstGeom>
          <a:noFill/>
        </p:spPr>
        <p:txBody>
          <a:bodyPr wrap="square" rtlCol="0">
            <a:spAutoFit/>
          </a:bodyPr>
          <a:lstStyle/>
          <a:p>
            <a:pPr algn="ctr"/>
            <a:r>
              <a:rPr lang="en-IN" sz="2800" b="1" i="0" dirty="0">
                <a:solidFill>
                  <a:srgbClr val="FF0000"/>
                </a:solidFill>
                <a:latin typeface="Cambria Math" panose="02040503050406030204" pitchFamily="18" charset="0"/>
                <a:ea typeface="Cambria Math" panose="02040503050406030204" pitchFamily="18" charset="0"/>
              </a:rPr>
              <a:t>26</a:t>
            </a:r>
            <a:endParaRPr lang="en-IN" sz="2800" dirty="0">
              <a:latin typeface="Cambria Math" panose="02040503050406030204" pitchFamily="18" charset="0"/>
              <a:ea typeface="Cambria Math" panose="02040503050406030204" pitchFamily="18" charset="0"/>
            </a:endParaRPr>
          </a:p>
        </p:txBody>
      </p:sp>
      <p:sp>
        <p:nvSpPr>
          <p:cNvPr id="44" name="TextBox 43">
            <a:extLst>
              <a:ext uri="{FF2B5EF4-FFF2-40B4-BE49-F238E27FC236}">
                <a16:creationId xmlns:a16="http://schemas.microsoft.com/office/drawing/2014/main" id="{8CFE1ABD-DBFD-44E3-93FE-475F6D866886}"/>
              </a:ext>
            </a:extLst>
          </p:cNvPr>
          <p:cNvSpPr txBox="1"/>
          <p:nvPr/>
        </p:nvSpPr>
        <p:spPr>
          <a:xfrm>
            <a:off x="2540420" y="5096143"/>
            <a:ext cx="770842" cy="523220"/>
          </a:xfrm>
          <a:prstGeom prst="rect">
            <a:avLst/>
          </a:prstGeom>
          <a:noFill/>
        </p:spPr>
        <p:txBody>
          <a:bodyPr wrap="square" rtlCol="0">
            <a:spAutoFit/>
          </a:bodyPr>
          <a:lstStyle/>
          <a:p>
            <a:pPr algn="ctr"/>
            <a:r>
              <a:rPr lang="en-IN" sz="2800" b="1" i="0" dirty="0">
                <a:solidFill>
                  <a:srgbClr val="FF0000"/>
                </a:solidFill>
                <a:latin typeface="Cambria Math" panose="02040503050406030204" pitchFamily="18" charset="0"/>
                <a:ea typeface="Cambria Math" panose="02040503050406030204" pitchFamily="18" charset="0"/>
              </a:rPr>
              <a:t>100</a:t>
            </a:r>
            <a:endParaRPr lang="en-IN" sz="2800"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B6F36009-1B6E-4B08-BAA5-FA708DD1893D}"/>
                  </a:ext>
                </a:extLst>
              </p:cNvPr>
              <p:cNvSpPr txBox="1"/>
              <p:nvPr/>
            </p:nvSpPr>
            <p:spPr>
              <a:xfrm>
                <a:off x="2182268" y="5096143"/>
                <a:ext cx="506108" cy="523220"/>
              </a:xfrm>
              <a:prstGeom prst="rect">
                <a:avLst/>
              </a:prstGeom>
              <a:noFill/>
            </p:spPr>
            <p:txBody>
              <a:bodyPr wrap="square" rtlCol="0">
                <a:spAutoFit/>
              </a:bodyPr>
              <a:lstStyle/>
              <a:p>
                <a:pPr algn="just"/>
                <a14:m>
                  <m:oMathPara xmlns:m="http://schemas.openxmlformats.org/officeDocument/2006/math">
                    <m:oMathParaPr>
                      <m:jc m:val="center"/>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m:t>
                      </m:r>
                    </m:oMath>
                  </m:oMathPara>
                </a14:m>
                <a:endParaRPr lang="en-IN" sz="2800" b="0" dirty="0">
                  <a:solidFill>
                    <a:srgbClr val="002060"/>
                  </a:solidFill>
                  <a:latin typeface="Cambria Math" panose="02040503050406030204" pitchFamily="18" charset="0"/>
                  <a:ea typeface="Cambria Math" panose="02040503050406030204" pitchFamily="18" charset="0"/>
                </a:endParaRPr>
              </a:p>
            </p:txBody>
          </p:sp>
        </mc:Choice>
        <mc:Fallback xmlns="">
          <p:sp>
            <p:nvSpPr>
              <p:cNvPr id="46" name="TextBox 45">
                <a:extLst>
                  <a:ext uri="{FF2B5EF4-FFF2-40B4-BE49-F238E27FC236}">
                    <a16:creationId xmlns:a16="http://schemas.microsoft.com/office/drawing/2014/main" id="{B6F36009-1B6E-4B08-BAA5-FA708DD1893D}"/>
                  </a:ext>
                </a:extLst>
              </p:cNvPr>
              <p:cNvSpPr txBox="1">
                <a:spLocks noRot="1" noChangeAspect="1" noMove="1" noResize="1" noEditPoints="1" noAdjustHandles="1" noChangeArrowheads="1" noChangeShapeType="1" noTextEdit="1"/>
              </p:cNvSpPr>
              <p:nvPr/>
            </p:nvSpPr>
            <p:spPr>
              <a:xfrm>
                <a:off x="2182268" y="5096143"/>
                <a:ext cx="506108" cy="523220"/>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E6FF2BE-7D55-4A8E-ADEA-612FFA0C9C17}"/>
                  </a:ext>
                </a:extLst>
              </p:cNvPr>
              <p:cNvSpPr txBox="1"/>
              <p:nvPr/>
            </p:nvSpPr>
            <p:spPr>
              <a:xfrm>
                <a:off x="3191464" y="5096143"/>
                <a:ext cx="506108" cy="523220"/>
              </a:xfrm>
              <a:prstGeom prst="rect">
                <a:avLst/>
              </a:prstGeom>
              <a:noFill/>
            </p:spPr>
            <p:txBody>
              <a:bodyPr wrap="square" rtlCol="0">
                <a:spAutoFit/>
              </a:bodyPr>
              <a:lstStyle/>
              <a:p>
                <a:pPr algn="just"/>
                <a14:m>
                  <m:oMathPara xmlns:m="http://schemas.openxmlformats.org/officeDocument/2006/math">
                    <m:oMathParaPr>
                      <m:jc m:val="center"/>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m:t>
                      </m:r>
                    </m:oMath>
                  </m:oMathPara>
                </a14:m>
                <a:endParaRPr lang="en-IN" sz="2800" b="0" dirty="0">
                  <a:solidFill>
                    <a:srgbClr val="002060"/>
                  </a:solidFill>
                  <a:latin typeface="Cambria Math" panose="02040503050406030204" pitchFamily="18" charset="0"/>
                  <a:ea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DE6FF2BE-7D55-4A8E-ADEA-612FFA0C9C17}"/>
                  </a:ext>
                </a:extLst>
              </p:cNvPr>
              <p:cNvSpPr txBox="1">
                <a:spLocks noRot="1" noChangeAspect="1" noMove="1" noResize="1" noEditPoints="1" noAdjustHandles="1" noChangeArrowheads="1" noChangeShapeType="1" noTextEdit="1"/>
              </p:cNvSpPr>
              <p:nvPr/>
            </p:nvSpPr>
            <p:spPr>
              <a:xfrm>
                <a:off x="3191464" y="5096143"/>
                <a:ext cx="506108" cy="523220"/>
              </a:xfrm>
              <a:prstGeom prst="rect">
                <a:avLst/>
              </a:prstGeom>
              <a:blipFill>
                <a:blip r:embed="rId6"/>
                <a:stretch>
                  <a:fillRect/>
                </a:stretch>
              </a:blipFill>
            </p:spPr>
            <p:txBody>
              <a:bodyPr/>
              <a:lstStyle/>
              <a:p>
                <a:r>
                  <a:rPr lang="en-IN">
                    <a:noFill/>
                  </a:rPr>
                  <a:t> </a:t>
                </a:r>
              </a:p>
            </p:txBody>
          </p:sp>
        </mc:Fallback>
      </mc:AlternateContent>
      <p:sp>
        <p:nvSpPr>
          <p:cNvPr id="49" name="TextBox 48">
            <a:extLst>
              <a:ext uri="{FF2B5EF4-FFF2-40B4-BE49-F238E27FC236}">
                <a16:creationId xmlns:a16="http://schemas.microsoft.com/office/drawing/2014/main" id="{77852F6F-35C5-4A73-83FA-4EDD4983A4CC}"/>
              </a:ext>
            </a:extLst>
          </p:cNvPr>
          <p:cNvSpPr txBox="1"/>
          <p:nvPr/>
        </p:nvSpPr>
        <p:spPr>
          <a:xfrm>
            <a:off x="3555813" y="5096143"/>
            <a:ext cx="1050405" cy="523220"/>
          </a:xfrm>
          <a:prstGeom prst="rect">
            <a:avLst/>
          </a:prstGeom>
          <a:noFill/>
        </p:spPr>
        <p:txBody>
          <a:bodyPr wrap="square" rtlCol="0">
            <a:spAutoFit/>
          </a:bodyPr>
          <a:lstStyle/>
          <a:p>
            <a:pPr algn="ctr"/>
            <a:r>
              <a:rPr lang="en-IN" sz="2800" b="1" i="0" dirty="0">
                <a:solidFill>
                  <a:srgbClr val="FF0000"/>
                </a:solidFill>
                <a:latin typeface="Cambria Math" panose="02040503050406030204" pitchFamily="18" charset="0"/>
                <a:ea typeface="Cambria Math" panose="02040503050406030204" pitchFamily="18" charset="0"/>
              </a:rPr>
              <a:t>2600</a:t>
            </a:r>
            <a:endParaRPr lang="en-IN" sz="2800" dirty="0">
              <a:latin typeface="Cambria Math" panose="02040503050406030204" pitchFamily="18" charset="0"/>
              <a:ea typeface="Cambria Math" panose="02040503050406030204" pitchFamily="18" charset="0"/>
            </a:endParaRPr>
          </a:p>
        </p:txBody>
      </p:sp>
      <p:cxnSp>
        <p:nvCxnSpPr>
          <p:cNvPr id="12" name="Straight Connector 11">
            <a:extLst>
              <a:ext uri="{FF2B5EF4-FFF2-40B4-BE49-F238E27FC236}">
                <a16:creationId xmlns:a16="http://schemas.microsoft.com/office/drawing/2014/main" id="{E0B983A8-34D6-4434-90F5-EF8C681E5662}"/>
              </a:ext>
            </a:extLst>
          </p:cNvPr>
          <p:cNvCxnSpPr/>
          <p:nvPr/>
        </p:nvCxnSpPr>
        <p:spPr>
          <a:xfrm>
            <a:off x="9412014" y="1414615"/>
            <a:ext cx="264880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E6317F-5B88-4C8C-B474-1198D7D6AB97}"/>
              </a:ext>
            </a:extLst>
          </p:cNvPr>
          <p:cNvCxnSpPr>
            <a:cxnSpLocks/>
          </p:cNvCxnSpPr>
          <p:nvPr/>
        </p:nvCxnSpPr>
        <p:spPr>
          <a:xfrm>
            <a:off x="1742680" y="1918080"/>
            <a:ext cx="77234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63F7574-D423-47B9-9094-90D298C6058D}"/>
              </a:ext>
            </a:extLst>
          </p:cNvPr>
          <p:cNvCxnSpPr>
            <a:cxnSpLocks/>
          </p:cNvCxnSpPr>
          <p:nvPr/>
        </p:nvCxnSpPr>
        <p:spPr>
          <a:xfrm>
            <a:off x="2609850" y="1918080"/>
            <a:ext cx="68961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CD8B404-009C-4945-B560-6AC63AACF02A}"/>
              </a:ext>
            </a:extLst>
          </p:cNvPr>
          <p:cNvSpPr txBox="1"/>
          <p:nvPr/>
        </p:nvSpPr>
        <p:spPr>
          <a:xfrm>
            <a:off x="1679181" y="5690962"/>
            <a:ext cx="6219845" cy="52200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GB" dirty="0">
                <a:latin typeface="+mj-lt"/>
              </a:rPr>
              <a:t>different ways that a chair can be labelled.</a:t>
            </a:r>
          </a:p>
        </p:txBody>
      </p:sp>
    </p:spTree>
    <p:extLst>
      <p:ext uri="{BB962C8B-B14F-4D97-AF65-F5344CB8AC3E}">
        <p14:creationId xmlns:p14="http://schemas.microsoft.com/office/powerpoint/2010/main" val="27614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750"/>
                                        <p:tgtEl>
                                          <p:spTgt spid="12"/>
                                        </p:tgtEl>
                                      </p:cBhvr>
                                    </p:animEffect>
                                  </p:childTnLst>
                                </p:cTn>
                              </p:par>
                            </p:childTnLst>
                          </p:cTn>
                        </p:par>
                        <p:par>
                          <p:cTn id="26" fill="hold">
                            <p:stCondLst>
                              <p:cond delay="750"/>
                            </p:stCondLst>
                            <p:childTnLst>
                              <p:par>
                                <p:cTn id="27" presetID="22" presetClass="entr" presetSubtype="8" fill="hold" nodeType="after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wipe(left)">
                                      <p:cBhvr>
                                        <p:cTn id="29" dur="750"/>
                                        <p:tgtEl>
                                          <p:spTgt spid="28"/>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100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wipe(left)">
                                      <p:cBhvr>
                                        <p:cTn id="41" dur="750"/>
                                        <p:tgtEl>
                                          <p:spTgt spid="21"/>
                                        </p:tgtEl>
                                      </p:cBhvr>
                                    </p:animEffect>
                                  </p:childTnLst>
                                </p:cTn>
                              </p:par>
                            </p:childTnLst>
                          </p:cTn>
                        </p:par>
                        <p:par>
                          <p:cTn id="42" fill="hold">
                            <p:stCondLst>
                              <p:cond delay="750"/>
                            </p:stCondLst>
                            <p:childTnLst>
                              <p:par>
                                <p:cTn id="43" presetID="22" presetClass="entr" presetSubtype="1" fill="hold" nodeType="afterEffect">
                                  <p:stCondLst>
                                    <p:cond delay="250"/>
                                  </p:stCondLst>
                                  <p:childTnLst>
                                    <p:set>
                                      <p:cBhvr>
                                        <p:cTn id="44" dur="1" fill="hold">
                                          <p:stCondLst>
                                            <p:cond delay="0"/>
                                          </p:stCondLst>
                                        </p:cTn>
                                        <p:tgtEl>
                                          <p:spTgt spid="31"/>
                                        </p:tgtEl>
                                        <p:attrNameLst>
                                          <p:attrName>style.visibility</p:attrName>
                                        </p:attrNameLst>
                                      </p:cBhvr>
                                      <p:to>
                                        <p:strVal val="visible"/>
                                      </p:to>
                                    </p:set>
                                    <p:animEffect transition="in" filter="wipe(up)">
                                      <p:cBhvr>
                                        <p:cTn id="45" dur="750"/>
                                        <p:tgtEl>
                                          <p:spTgt spid="31"/>
                                        </p:tgtEl>
                                      </p:cBhvr>
                                    </p:animEffect>
                                  </p:childTnLst>
                                </p:cTn>
                              </p:par>
                            </p:childTnLst>
                          </p:cTn>
                        </p:par>
                        <p:par>
                          <p:cTn id="46" fill="hold">
                            <p:stCondLst>
                              <p:cond delay="1750"/>
                            </p:stCondLst>
                            <p:childTnLst>
                              <p:par>
                                <p:cTn id="47" presetID="1" presetClass="entr" presetSubtype="0" fill="hold" grpId="0" nodeType="afterEffect">
                                  <p:stCondLst>
                                    <p:cond delay="25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2"/>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28"/>
                                        </p:tgtEl>
                                        <p:attrNameLst>
                                          <p:attrName>style.visibility</p:attrName>
                                        </p:attrNameLst>
                                      </p:cBhvr>
                                      <p:to>
                                        <p:strVal val="hidden"/>
                                      </p:to>
                                    </p:set>
                                  </p:childTnLst>
                                </p:cTn>
                              </p:par>
                              <p:par>
                                <p:cTn id="55" presetID="22" presetClass="entr" presetSubtype="8"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wipe(left)">
                                      <p:cBhvr>
                                        <p:cTn id="57" dur="750"/>
                                        <p:tgtEl>
                                          <p:spTgt spid="30"/>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11"/>
                                        </p:tgtEl>
                                        <p:attrNameLst>
                                          <p:attrName>style.visibility</p:attrName>
                                        </p:attrNameLst>
                                      </p:cBhvr>
                                      <p:to>
                                        <p:strVal val="visible"/>
                                      </p:to>
                                    </p:set>
                                  </p:childTnLst>
                                </p:cTn>
                              </p:par>
                            </p:childTnLst>
                          </p:cTn>
                        </p:par>
                        <p:par>
                          <p:cTn id="62" fill="hold">
                            <p:stCondLst>
                              <p:cond delay="0"/>
                            </p:stCondLst>
                            <p:childTnLst>
                              <p:par>
                                <p:cTn id="63" presetID="1" presetClass="entr" presetSubtype="0" fill="hold" grpId="0" nodeType="afterEffect">
                                  <p:stCondLst>
                                    <p:cond delay="1000"/>
                                  </p:stCondLst>
                                  <p:childTnLst>
                                    <p:set>
                                      <p:cBhvr>
                                        <p:cTn id="64" dur="1" fill="hold">
                                          <p:stCondLst>
                                            <p:cond delay="0"/>
                                          </p:stCondLst>
                                        </p:cTn>
                                        <p:tgtEl>
                                          <p:spTgt spid="2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wipe(left)">
                                      <p:cBhvr>
                                        <p:cTn id="69" dur="750"/>
                                        <p:tgtEl>
                                          <p:spTgt spid="29"/>
                                        </p:tgtEl>
                                      </p:cBhvr>
                                    </p:animEffect>
                                  </p:childTnLst>
                                </p:cTn>
                              </p:par>
                            </p:childTnLst>
                          </p:cTn>
                        </p:par>
                        <p:par>
                          <p:cTn id="70" fill="hold">
                            <p:stCondLst>
                              <p:cond delay="750"/>
                            </p:stCondLst>
                            <p:childTnLst>
                              <p:par>
                                <p:cTn id="71" presetID="22" presetClass="entr" presetSubtype="8" fill="hold" nodeType="afterEffect">
                                  <p:stCondLst>
                                    <p:cond delay="250"/>
                                  </p:stCondLst>
                                  <p:childTnLst>
                                    <p:set>
                                      <p:cBhvr>
                                        <p:cTn id="72" dur="1" fill="hold">
                                          <p:stCondLst>
                                            <p:cond delay="0"/>
                                          </p:stCondLst>
                                        </p:cTn>
                                        <p:tgtEl>
                                          <p:spTgt spid="33"/>
                                        </p:tgtEl>
                                        <p:attrNameLst>
                                          <p:attrName>style.visibility</p:attrName>
                                        </p:attrNameLst>
                                      </p:cBhvr>
                                      <p:to>
                                        <p:strVal val="visible"/>
                                      </p:to>
                                    </p:set>
                                    <p:animEffect transition="in" filter="wipe(left)">
                                      <p:cBhvr>
                                        <p:cTn id="73" dur="750"/>
                                        <p:tgtEl>
                                          <p:spTgt spid="33"/>
                                        </p:tgtEl>
                                      </p:cBhvr>
                                    </p:animEffect>
                                  </p:childTnLst>
                                </p:cTn>
                              </p:par>
                            </p:childTnLst>
                          </p:cTn>
                        </p:par>
                        <p:par>
                          <p:cTn id="74" fill="hold">
                            <p:stCondLst>
                              <p:cond delay="1750"/>
                            </p:stCondLst>
                            <p:childTnLst>
                              <p:par>
                                <p:cTn id="75" presetID="1" presetClass="entr" presetSubtype="0" fill="hold" grpId="0" nodeType="afterEffect">
                                  <p:stCondLst>
                                    <p:cond delay="250"/>
                                  </p:stCondLst>
                                  <p:childTnLst>
                                    <p:set>
                                      <p:cBhvr>
                                        <p:cTn id="76" dur="1" fill="hold">
                                          <p:stCondLst>
                                            <p:cond delay="0"/>
                                          </p:stCondLst>
                                        </p:cTn>
                                        <p:tgtEl>
                                          <p:spTgt spid="1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nodeType="clickEffect">
                                  <p:stCondLst>
                                    <p:cond delay="0"/>
                                  </p:stCondLst>
                                  <p:childTnLst>
                                    <p:set>
                                      <p:cBhvr>
                                        <p:cTn id="80" dur="1" fill="hold">
                                          <p:stCondLst>
                                            <p:cond delay="0"/>
                                          </p:stCondLst>
                                        </p:cTn>
                                        <p:tgtEl>
                                          <p:spTgt spid="30"/>
                                        </p:tgtEl>
                                        <p:attrNameLst>
                                          <p:attrName>style.visibility</p:attrName>
                                        </p:attrNameLst>
                                      </p:cBhvr>
                                      <p:to>
                                        <p:strVal val="hidden"/>
                                      </p:to>
                                    </p:set>
                                  </p:childTnLst>
                                </p:cTn>
                              </p:par>
                              <p:par>
                                <p:cTn id="81" presetID="1" presetClass="entr" presetSubtype="0" fill="hold" grpId="0" nodeType="withEffect">
                                  <p:stCondLst>
                                    <p:cond delay="0"/>
                                  </p:stCondLst>
                                  <p:childTnLst>
                                    <p:set>
                                      <p:cBhvr>
                                        <p:cTn id="82" dur="1" fill="hold">
                                          <p:stCondLst>
                                            <p:cond delay="0"/>
                                          </p:stCondLst>
                                        </p:cTn>
                                        <p:tgtEl>
                                          <p:spTgt spid="4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4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p:bldP spid="11" grpId="0"/>
      <p:bldP spid="14" grpId="0"/>
      <p:bldP spid="15" grpId="0"/>
      <p:bldP spid="23" grpId="0"/>
      <p:bldP spid="24" grpId="0"/>
      <p:bldP spid="42" grpId="0"/>
      <p:bldP spid="43" grpId="0"/>
      <p:bldP spid="44" grpId="0"/>
      <p:bldP spid="46" grpId="0"/>
      <p:bldP spid="47" grpId="0"/>
      <p:bldP spid="49" grpId="0"/>
      <p:bldP spid="3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6DDAE37D-A9F2-4D67-AA65-F1539908BB15}"/>
              </a:ext>
            </a:extLst>
          </p:cNvPr>
          <p:cNvSpPr txBox="1"/>
          <p:nvPr/>
        </p:nvSpPr>
        <p:spPr>
          <a:xfrm>
            <a:off x="4199514" y="3950216"/>
            <a:ext cx="61158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IN" dirty="0">
                <a:latin typeface="+mj-lt"/>
              </a:rPr>
              <a:t>1</a:t>
            </a:r>
            <a:r>
              <a:rPr lang="en-IN" baseline="30000" dirty="0">
                <a:latin typeface="+mj-lt"/>
              </a:rPr>
              <a:t>st</a:t>
            </a:r>
            <a:r>
              <a:rPr lang="en-IN" dirty="0">
                <a:latin typeface="+mj-lt"/>
              </a:rPr>
              <a:t> </a:t>
            </a:r>
          </a:p>
        </p:txBody>
      </p:sp>
      <p:sp>
        <p:nvSpPr>
          <p:cNvPr id="30" name="TextBox 29">
            <a:extLst>
              <a:ext uri="{FF2B5EF4-FFF2-40B4-BE49-F238E27FC236}">
                <a16:creationId xmlns:a16="http://schemas.microsoft.com/office/drawing/2014/main" id="{B0B915B0-61B8-403D-9F83-3851808A2E82}"/>
              </a:ext>
            </a:extLst>
          </p:cNvPr>
          <p:cNvSpPr txBox="1"/>
          <p:nvPr/>
        </p:nvSpPr>
        <p:spPr>
          <a:xfrm>
            <a:off x="5121683" y="3950216"/>
            <a:ext cx="61158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IN" dirty="0">
                <a:latin typeface="+mj-lt"/>
              </a:rPr>
              <a:t>2</a:t>
            </a:r>
            <a:r>
              <a:rPr lang="en-IN" baseline="30000" dirty="0">
                <a:latin typeface="+mj-lt"/>
              </a:rPr>
              <a:t>nd</a:t>
            </a:r>
            <a:r>
              <a:rPr lang="en-IN" dirty="0">
                <a:latin typeface="+mj-lt"/>
              </a:rPr>
              <a:t> </a:t>
            </a:r>
          </a:p>
        </p:txBody>
      </p:sp>
      <p:sp>
        <p:nvSpPr>
          <p:cNvPr id="32" name="TextBox 31">
            <a:extLst>
              <a:ext uri="{FF2B5EF4-FFF2-40B4-BE49-F238E27FC236}">
                <a16:creationId xmlns:a16="http://schemas.microsoft.com/office/drawing/2014/main" id="{9EF788C3-F717-4A98-A7B3-CE6DF505C2FF}"/>
              </a:ext>
            </a:extLst>
          </p:cNvPr>
          <p:cNvSpPr txBox="1"/>
          <p:nvPr/>
        </p:nvSpPr>
        <p:spPr>
          <a:xfrm>
            <a:off x="6043852" y="3950216"/>
            <a:ext cx="61158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IN" dirty="0">
                <a:latin typeface="+mj-lt"/>
              </a:rPr>
              <a:t>3</a:t>
            </a:r>
            <a:r>
              <a:rPr lang="en-IN" baseline="30000" dirty="0">
                <a:latin typeface="+mj-lt"/>
              </a:rPr>
              <a:t>rd</a:t>
            </a:r>
            <a:r>
              <a:rPr lang="en-IN" dirty="0">
                <a:latin typeface="+mj-lt"/>
              </a:rPr>
              <a:t> </a:t>
            </a:r>
          </a:p>
        </p:txBody>
      </p:sp>
      <p:sp>
        <p:nvSpPr>
          <p:cNvPr id="34" name="TextBox 33">
            <a:extLst>
              <a:ext uri="{FF2B5EF4-FFF2-40B4-BE49-F238E27FC236}">
                <a16:creationId xmlns:a16="http://schemas.microsoft.com/office/drawing/2014/main" id="{E2A4F4A7-4DC9-489D-B8BE-6D6CD4A5673B}"/>
              </a:ext>
            </a:extLst>
          </p:cNvPr>
          <p:cNvSpPr txBox="1"/>
          <p:nvPr/>
        </p:nvSpPr>
        <p:spPr>
          <a:xfrm>
            <a:off x="6966021" y="3950216"/>
            <a:ext cx="61158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IN" dirty="0">
                <a:latin typeface="+mj-lt"/>
              </a:rPr>
              <a:t>4</a:t>
            </a:r>
            <a:r>
              <a:rPr lang="en-IN" baseline="30000" dirty="0">
                <a:latin typeface="+mj-lt"/>
              </a:rPr>
              <a:t>th</a:t>
            </a:r>
            <a:r>
              <a:rPr lang="en-IN" dirty="0">
                <a:latin typeface="+mj-lt"/>
              </a:rPr>
              <a:t> </a:t>
            </a:r>
          </a:p>
        </p:txBody>
      </p:sp>
      <p:sp>
        <p:nvSpPr>
          <p:cNvPr id="4" name="Title 3">
            <a:extLst>
              <a:ext uri="{FF2B5EF4-FFF2-40B4-BE49-F238E27FC236}">
                <a16:creationId xmlns:a16="http://schemas.microsoft.com/office/drawing/2014/main" id="{8B917056-0969-4E3E-BC1B-AC8797CF286F}"/>
              </a:ext>
            </a:extLst>
          </p:cNvPr>
          <p:cNvSpPr>
            <a:spLocks noGrp="1"/>
          </p:cNvSpPr>
          <p:nvPr>
            <p:ph type="title"/>
          </p:nvPr>
        </p:nvSpPr>
        <p:spPr/>
        <p:txBody>
          <a:bodyPr/>
          <a:lstStyle/>
          <a:p>
            <a:r>
              <a:rPr lang="en-GB" dirty="0"/>
              <a:t>Method 5 ⇝ Example 2</a:t>
            </a:r>
            <a:endParaRPr lang="en-IN" dirty="0"/>
          </a:p>
        </p:txBody>
      </p:sp>
      <p:sp>
        <p:nvSpPr>
          <p:cNvPr id="6" name="Rectangle 5">
            <a:extLst>
              <a:ext uri="{FF2B5EF4-FFF2-40B4-BE49-F238E27FC236}">
                <a16:creationId xmlns:a16="http://schemas.microsoft.com/office/drawing/2014/main" id="{F9CB5B64-627F-4B36-956C-1F4A91AD67AD}"/>
              </a:ext>
            </a:extLst>
          </p:cNvPr>
          <p:cNvSpPr/>
          <p:nvPr/>
        </p:nvSpPr>
        <p:spPr>
          <a:xfrm>
            <a:off x="131180" y="3157008"/>
            <a:ext cx="1548000" cy="523220"/>
          </a:xfrm>
          <a:prstGeom prst="rect">
            <a:avLst/>
          </a:prstGeom>
          <a:solidFill>
            <a:srgbClr val="009AAE"/>
          </a:solidFill>
          <a:ln>
            <a:noFill/>
          </a:ln>
        </p:spPr>
        <p:txBody>
          <a:bodyPr vert="horz" wrap="square" lIns="91440" tIns="45720" rIns="91440" bIns="45720" numCol="1" anchor="ctr" anchorCtr="0" compatLnSpc="1">
            <a:prstTxWarp prst="textNoShape">
              <a:avLst/>
            </a:prstTxWarp>
          </a:bodyPr>
          <a:lstStyle/>
          <a:p>
            <a:pPr algn="ctr">
              <a:buClr>
                <a:schemeClr val="accent6"/>
              </a:buClr>
            </a:pPr>
            <a:r>
              <a:rPr lang="en-GB" sz="2800" dirty="0">
                <a:solidFill>
                  <a:schemeClr val="bg1"/>
                </a:solidFill>
              </a:rPr>
              <a:t>Solution: </a:t>
            </a:r>
            <a:endParaRPr lang="en-IN" sz="2800" dirty="0">
              <a:solidFill>
                <a:schemeClr val="bg1"/>
              </a:solidFill>
            </a:endParaRPr>
          </a:p>
        </p:txBody>
      </p:sp>
      <p:sp>
        <p:nvSpPr>
          <p:cNvPr id="7" name="Rectangle 6">
            <a:extLst>
              <a:ext uri="{FF2B5EF4-FFF2-40B4-BE49-F238E27FC236}">
                <a16:creationId xmlns:a16="http://schemas.microsoft.com/office/drawing/2014/main" id="{36BB7160-ED1D-4ED7-A8EF-214B5166AE81}"/>
              </a:ext>
            </a:extLst>
          </p:cNvPr>
          <p:cNvSpPr/>
          <p:nvPr/>
        </p:nvSpPr>
        <p:spPr>
          <a:xfrm>
            <a:off x="131181" y="873516"/>
            <a:ext cx="1548000" cy="523220"/>
          </a:xfrm>
          <a:prstGeom prst="rect">
            <a:avLst/>
          </a:prstGeom>
          <a:solidFill>
            <a:srgbClr val="009AAE"/>
          </a:solidFill>
          <a:ln>
            <a:noFill/>
          </a:ln>
        </p:spPr>
        <p:txBody>
          <a:bodyPr vert="horz" wrap="square" lIns="91440" tIns="45720" rIns="91440" bIns="45720" numCol="1" anchor="ctr" anchorCtr="0" compatLnSpc="1">
            <a:prstTxWarp prst="textNoShape">
              <a:avLst/>
            </a:prstTxWarp>
          </a:bodyPr>
          <a:lstStyle/>
          <a:p>
            <a:pPr algn="ctr">
              <a:buClr>
                <a:schemeClr val="accent6"/>
              </a:buClr>
            </a:pPr>
            <a:r>
              <a:rPr lang="en-IN" sz="2800" dirty="0">
                <a:solidFill>
                  <a:schemeClr val="bg1"/>
                </a:solidFill>
              </a:rPr>
              <a:t>Question: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B71C3E8-A061-4461-93FD-1AF9DA2B67D2}"/>
                  </a:ext>
                </a:extLst>
              </p:cNvPr>
              <p:cNvSpPr txBox="1"/>
              <p:nvPr/>
            </p:nvSpPr>
            <p:spPr>
              <a:xfrm>
                <a:off x="1679180" y="841503"/>
                <a:ext cx="10381639" cy="2201885"/>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spcBef>
                    <a:spcPts val="0"/>
                  </a:spcBef>
                  <a:spcAft>
                    <a:spcPts val="0"/>
                  </a:spcAft>
                </a:pPr>
                <a:r>
                  <a:rPr lang="en-GB" dirty="0">
                    <a:latin typeface="+mj-lt"/>
                  </a:rPr>
                  <a:t>Find the number of </a:t>
                </a:r>
                <a14:m>
                  <m:oMath xmlns:m="http://schemas.openxmlformats.org/officeDocument/2006/math">
                    <m:r>
                      <a:rPr lang="en-GB" i="0" dirty="0" smtClean="0">
                        <a:latin typeface="Cambria Math" panose="02040503050406030204" pitchFamily="18" charset="0"/>
                      </a:rPr>
                      <m:t>4</m:t>
                    </m:r>
                  </m:oMath>
                </a14:m>
                <a:r>
                  <a:rPr lang="en-GB" dirty="0">
                    <a:latin typeface="+mj-lt"/>
                  </a:rPr>
                  <a:t> letter words, with or without meaning, which can be formed out of the letters of the word ROSE,</a:t>
                </a:r>
              </a:p>
              <a:p>
                <a:pPr>
                  <a:spcBef>
                    <a:spcPts val="0"/>
                  </a:spcBef>
                  <a:spcAft>
                    <a:spcPts val="0"/>
                  </a:spcAft>
                </a:pPr>
                <a14:m>
                  <m:oMath xmlns:m="http://schemas.openxmlformats.org/officeDocument/2006/math">
                    <m:d>
                      <m:dPr>
                        <m:ctrlPr>
                          <a:rPr lang="en-GB" b="1" i="1" dirty="0" smtClean="0">
                            <a:latin typeface="Cambria Math" panose="02040503050406030204" pitchFamily="18" charset="0"/>
                          </a:rPr>
                        </m:ctrlPr>
                      </m:dPr>
                      <m:e>
                        <m:r>
                          <a:rPr lang="en-IN" b="1" i="1" dirty="0" smtClean="0">
                            <a:latin typeface="Cambria Math" panose="02040503050406030204" pitchFamily="18" charset="0"/>
                          </a:rPr>
                          <m:t>𝟏</m:t>
                        </m:r>
                      </m:e>
                    </m:d>
                  </m:oMath>
                </a14:m>
                <a:r>
                  <a:rPr lang="en-GB" dirty="0">
                    <a:latin typeface="+mj-lt"/>
                  </a:rPr>
                  <a:t> When the repetition of the letters is not allowed.</a:t>
                </a:r>
              </a:p>
              <a:p>
                <a:pPr>
                  <a:spcBef>
                    <a:spcPts val="0"/>
                  </a:spcBef>
                  <a:spcAft>
                    <a:spcPts val="0"/>
                  </a:spcAft>
                </a:pPr>
                <a14:m>
                  <m:oMath xmlns:m="http://schemas.openxmlformats.org/officeDocument/2006/math">
                    <m:d>
                      <m:dPr>
                        <m:ctrlPr>
                          <a:rPr lang="en-GB" b="1" i="1" dirty="0" smtClean="0">
                            <a:latin typeface="Cambria Math" panose="02040503050406030204" pitchFamily="18" charset="0"/>
                          </a:rPr>
                        </m:ctrlPr>
                      </m:dPr>
                      <m:e>
                        <m:r>
                          <a:rPr lang="en-IN" b="1" i="1" dirty="0" smtClean="0">
                            <a:latin typeface="Cambria Math" panose="02040503050406030204" pitchFamily="18" charset="0"/>
                          </a:rPr>
                          <m:t>𝟐</m:t>
                        </m:r>
                      </m:e>
                    </m:d>
                  </m:oMath>
                </a14:m>
                <a:r>
                  <a:rPr lang="en-GB" dirty="0">
                    <a:latin typeface="+mj-lt"/>
                  </a:rPr>
                  <a:t> When the repetition of the letters is allowed.</a:t>
                </a:r>
              </a:p>
            </p:txBody>
          </p:sp>
        </mc:Choice>
        <mc:Fallback xmlns="">
          <p:sp>
            <p:nvSpPr>
              <p:cNvPr id="8" name="TextBox 7">
                <a:extLst>
                  <a:ext uri="{FF2B5EF4-FFF2-40B4-BE49-F238E27FC236}">
                    <a16:creationId xmlns:a16="http://schemas.microsoft.com/office/drawing/2014/main" id="{3B71C3E8-A061-4461-93FD-1AF9DA2B67D2}"/>
                  </a:ext>
                </a:extLst>
              </p:cNvPr>
              <p:cNvSpPr txBox="1">
                <a:spLocks noRot="1" noChangeAspect="1" noMove="1" noResize="1" noEditPoints="1" noAdjustHandles="1" noChangeArrowheads="1" noChangeShapeType="1" noTextEdit="1"/>
              </p:cNvSpPr>
              <p:nvPr/>
            </p:nvSpPr>
            <p:spPr>
              <a:xfrm>
                <a:off x="1679180" y="841503"/>
                <a:ext cx="10381639" cy="2201885"/>
              </a:xfrm>
              <a:prstGeom prst="rect">
                <a:avLst/>
              </a:prstGeom>
              <a:blipFill>
                <a:blip r:embed="rId2"/>
                <a:stretch>
                  <a:fillRect l="-1174" r="-1233" b="-747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20CD80B-3581-4C57-92B8-D98304B94709}"/>
                  </a:ext>
                </a:extLst>
              </p:cNvPr>
              <p:cNvSpPr txBox="1"/>
              <p:nvPr/>
            </p:nvSpPr>
            <p:spPr>
              <a:xfrm>
                <a:off x="1679180" y="3157008"/>
                <a:ext cx="441682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IN" dirty="0">
                    <a:latin typeface="+mj-lt"/>
                  </a:rPr>
                  <a:t>There are </a:t>
                </a:r>
                <a14:m>
                  <m:oMath xmlns:m="http://schemas.openxmlformats.org/officeDocument/2006/math">
                    <m:r>
                      <a:rPr lang="en-IN" i="0" dirty="0" smtClean="0">
                        <a:latin typeface="Cambria Math" panose="02040503050406030204" pitchFamily="18" charset="0"/>
                      </a:rPr>
                      <m:t>4</m:t>
                    </m:r>
                  </m:oMath>
                </a14:m>
                <a:r>
                  <a:rPr lang="en-IN" dirty="0">
                    <a:latin typeface="+mj-lt"/>
                  </a:rPr>
                  <a:t> places to be filled</a:t>
                </a:r>
              </a:p>
            </p:txBody>
          </p:sp>
        </mc:Choice>
        <mc:Fallback xmlns="">
          <p:sp>
            <p:nvSpPr>
              <p:cNvPr id="9" name="TextBox 8">
                <a:extLst>
                  <a:ext uri="{FF2B5EF4-FFF2-40B4-BE49-F238E27FC236}">
                    <a16:creationId xmlns:a16="http://schemas.microsoft.com/office/drawing/2014/main" id="{D20CD80B-3581-4C57-92B8-D98304B94709}"/>
                  </a:ext>
                </a:extLst>
              </p:cNvPr>
              <p:cNvSpPr txBox="1">
                <a:spLocks noRot="1" noChangeAspect="1" noMove="1" noResize="1" noEditPoints="1" noAdjustHandles="1" noChangeArrowheads="1" noChangeShapeType="1" noTextEdit="1"/>
              </p:cNvSpPr>
              <p:nvPr/>
            </p:nvSpPr>
            <p:spPr>
              <a:xfrm>
                <a:off x="1679180" y="3157008"/>
                <a:ext cx="4416820" cy="523220"/>
              </a:xfrm>
              <a:prstGeom prst="rect">
                <a:avLst/>
              </a:prstGeom>
              <a:blipFill>
                <a:blip r:embed="rId3"/>
                <a:stretch>
                  <a:fillRect l="-2759" t="-11628" r="-966" b="-31395"/>
                </a:stretch>
              </a:blipFill>
            </p:spPr>
            <p:txBody>
              <a:bodyPr/>
              <a:lstStyle/>
              <a:p>
                <a:r>
                  <a:rPr lang="en-IN">
                    <a:noFill/>
                  </a:rPr>
                  <a:t> </a:t>
                </a:r>
              </a:p>
            </p:txBody>
          </p:sp>
        </mc:Fallback>
      </mc:AlternateContent>
      <p:cxnSp>
        <p:nvCxnSpPr>
          <p:cNvPr id="21" name="Straight Connector 20">
            <a:extLst>
              <a:ext uri="{FF2B5EF4-FFF2-40B4-BE49-F238E27FC236}">
                <a16:creationId xmlns:a16="http://schemas.microsoft.com/office/drawing/2014/main" id="{45331AFA-9D8E-42C6-A7B1-0FFBA3C7DE54}"/>
              </a:ext>
            </a:extLst>
          </p:cNvPr>
          <p:cNvCxnSpPr>
            <a:cxnSpLocks/>
          </p:cNvCxnSpPr>
          <p:nvPr/>
        </p:nvCxnSpPr>
        <p:spPr>
          <a:xfrm>
            <a:off x="4199514" y="4399938"/>
            <a:ext cx="61158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3700B55-B5EE-4215-A5F3-CF590A84EAB0}"/>
              </a:ext>
            </a:extLst>
          </p:cNvPr>
          <p:cNvCxnSpPr>
            <a:cxnSpLocks/>
          </p:cNvCxnSpPr>
          <p:nvPr/>
        </p:nvCxnSpPr>
        <p:spPr>
          <a:xfrm>
            <a:off x="5121683" y="4399938"/>
            <a:ext cx="61158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25604C8-1516-43FF-BF73-9B6C8B2A31A7}"/>
              </a:ext>
            </a:extLst>
          </p:cNvPr>
          <p:cNvCxnSpPr>
            <a:cxnSpLocks/>
          </p:cNvCxnSpPr>
          <p:nvPr/>
        </p:nvCxnSpPr>
        <p:spPr>
          <a:xfrm>
            <a:off x="6043852" y="4399938"/>
            <a:ext cx="61158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2D4C0B0-0011-419D-A743-00481EC22C42}"/>
              </a:ext>
            </a:extLst>
          </p:cNvPr>
          <p:cNvCxnSpPr>
            <a:cxnSpLocks/>
          </p:cNvCxnSpPr>
          <p:nvPr/>
        </p:nvCxnSpPr>
        <p:spPr>
          <a:xfrm>
            <a:off x="6966022" y="4399938"/>
            <a:ext cx="61158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6B0CC5F-6EA8-4709-979F-CC3E5BE0658E}"/>
              </a:ext>
            </a:extLst>
          </p:cNvPr>
          <p:cNvSpPr txBox="1"/>
          <p:nvPr/>
        </p:nvSpPr>
        <p:spPr>
          <a:xfrm>
            <a:off x="4201656" y="5336174"/>
            <a:ext cx="787302"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lgn="ctr"/>
            <a:r>
              <a:rPr lang="en-IN" dirty="0"/>
              <a:t>R, </a:t>
            </a:r>
          </a:p>
        </p:txBody>
      </p:sp>
      <p:sp>
        <p:nvSpPr>
          <p:cNvPr id="48" name="TextBox 47">
            <a:extLst>
              <a:ext uri="{FF2B5EF4-FFF2-40B4-BE49-F238E27FC236}">
                <a16:creationId xmlns:a16="http://schemas.microsoft.com/office/drawing/2014/main" id="{345532B8-59FC-48B5-8A14-57142D8E4CBC}"/>
              </a:ext>
            </a:extLst>
          </p:cNvPr>
          <p:cNvSpPr txBox="1"/>
          <p:nvPr/>
        </p:nvSpPr>
        <p:spPr>
          <a:xfrm>
            <a:off x="5064537" y="5336174"/>
            <a:ext cx="787302"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lgn="ctr"/>
            <a:r>
              <a:rPr lang="en-IN" dirty="0"/>
              <a:t>O, </a:t>
            </a:r>
          </a:p>
        </p:txBody>
      </p:sp>
      <p:sp>
        <p:nvSpPr>
          <p:cNvPr id="50" name="TextBox 49">
            <a:extLst>
              <a:ext uri="{FF2B5EF4-FFF2-40B4-BE49-F238E27FC236}">
                <a16:creationId xmlns:a16="http://schemas.microsoft.com/office/drawing/2014/main" id="{28E68249-1A29-4BF5-A07A-758D977918F7}"/>
              </a:ext>
            </a:extLst>
          </p:cNvPr>
          <p:cNvSpPr txBox="1"/>
          <p:nvPr/>
        </p:nvSpPr>
        <p:spPr>
          <a:xfrm>
            <a:off x="5927418" y="5336174"/>
            <a:ext cx="787302"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lgn="ctr"/>
            <a:r>
              <a:rPr lang="en-IN" dirty="0"/>
              <a:t>S, </a:t>
            </a:r>
          </a:p>
        </p:txBody>
      </p:sp>
      <p:sp>
        <p:nvSpPr>
          <p:cNvPr id="51" name="TextBox 50">
            <a:extLst>
              <a:ext uri="{FF2B5EF4-FFF2-40B4-BE49-F238E27FC236}">
                <a16:creationId xmlns:a16="http://schemas.microsoft.com/office/drawing/2014/main" id="{631635F2-F4A1-4BC8-A2CD-9527A7371A0E}"/>
              </a:ext>
            </a:extLst>
          </p:cNvPr>
          <p:cNvSpPr txBox="1"/>
          <p:nvPr/>
        </p:nvSpPr>
        <p:spPr>
          <a:xfrm>
            <a:off x="6790299" y="5336174"/>
            <a:ext cx="787302"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lgn="ctr"/>
            <a:r>
              <a:rPr lang="en-IN" dirty="0"/>
              <a:t>E. </a:t>
            </a:r>
          </a:p>
        </p:txBody>
      </p:sp>
      <p:sp>
        <p:nvSpPr>
          <p:cNvPr id="52" name="TextBox 51">
            <a:extLst>
              <a:ext uri="{FF2B5EF4-FFF2-40B4-BE49-F238E27FC236}">
                <a16:creationId xmlns:a16="http://schemas.microsoft.com/office/drawing/2014/main" id="{69518535-AC1F-49BB-9EC0-3C266D3ED5F7}"/>
              </a:ext>
            </a:extLst>
          </p:cNvPr>
          <p:cNvSpPr txBox="1"/>
          <p:nvPr/>
        </p:nvSpPr>
        <p:spPr>
          <a:xfrm>
            <a:off x="1679180" y="4621078"/>
            <a:ext cx="2675106"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IN" dirty="0">
                <a:latin typeface="+mj-lt"/>
              </a:rPr>
              <a:t>with given letters</a:t>
            </a:r>
          </a:p>
        </p:txBody>
      </p:sp>
    </p:spTree>
    <p:extLst>
      <p:ext uri="{BB962C8B-B14F-4D97-AF65-F5344CB8AC3E}">
        <p14:creationId xmlns:p14="http://schemas.microsoft.com/office/powerpoint/2010/main" val="125410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500"/>
                                        <p:tgtEl>
                                          <p:spTgt spid="21"/>
                                        </p:tgtEl>
                                      </p:cBhvr>
                                    </p:animEffect>
                                  </p:childTnLst>
                                </p:cTn>
                              </p:par>
                              <p:par>
                                <p:cTn id="26" presetID="22" presetClass="entr" presetSubtype="8"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left)">
                                      <p:cBhvr>
                                        <p:cTn id="28" dur="500"/>
                                        <p:tgtEl>
                                          <p:spTgt spid="29"/>
                                        </p:tgtEl>
                                      </p:cBhvr>
                                    </p:animEffect>
                                  </p:childTnLst>
                                </p:cTn>
                              </p:par>
                              <p:par>
                                <p:cTn id="29" presetID="22" presetClass="entr" presetSubtype="8"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left)">
                                      <p:cBhvr>
                                        <p:cTn id="31" dur="500"/>
                                        <p:tgtEl>
                                          <p:spTgt spid="25"/>
                                        </p:tgtEl>
                                      </p:cBhvr>
                                    </p:animEffect>
                                  </p:childTnLst>
                                </p:cTn>
                              </p:par>
                              <p:par>
                                <p:cTn id="32" presetID="22" presetClass="entr" presetSubtype="8"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left)">
                                      <p:cBhvr>
                                        <p:cTn id="34" dur="500"/>
                                        <p:tgtEl>
                                          <p:spTgt spid="2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P spid="32" grpId="0"/>
      <p:bldP spid="34" grpId="0"/>
      <p:bldP spid="6" grpId="0" animBg="1"/>
      <p:bldP spid="7" grpId="0" animBg="1"/>
      <p:bldP spid="8" grpId="0" uiExpand="1" build="p"/>
      <p:bldP spid="9" grpId="0"/>
      <p:bldP spid="40" grpId="0"/>
      <p:bldP spid="48" grpId="0"/>
      <p:bldP spid="50" grpId="0"/>
      <p:bldP spid="51" grpId="0"/>
      <p:bldP spid="5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917056-0969-4E3E-BC1B-AC8797CF286F}"/>
              </a:ext>
            </a:extLst>
          </p:cNvPr>
          <p:cNvSpPr>
            <a:spLocks noGrp="1"/>
          </p:cNvSpPr>
          <p:nvPr>
            <p:ph type="title"/>
          </p:nvPr>
        </p:nvSpPr>
        <p:spPr/>
        <p:txBody>
          <a:bodyPr/>
          <a:lstStyle/>
          <a:p>
            <a:r>
              <a:rPr lang="en-GB" dirty="0"/>
              <a:t>Method 5 ⇝ Example 2</a:t>
            </a:r>
            <a:endParaRPr lang="en-IN"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6823D3B-40B9-401B-9223-D0639F88B244}"/>
                  </a:ext>
                </a:extLst>
              </p:cNvPr>
              <p:cNvSpPr txBox="1"/>
              <p:nvPr/>
            </p:nvSpPr>
            <p:spPr>
              <a:xfrm>
                <a:off x="1449590" y="1506717"/>
                <a:ext cx="10611228"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IN" dirty="0">
                    <a:latin typeface="+mj-lt"/>
                  </a:rPr>
                  <a:t>The 1</a:t>
                </a:r>
                <a:r>
                  <a:rPr lang="en-IN" baseline="30000" dirty="0">
                    <a:latin typeface="+mj-lt"/>
                  </a:rPr>
                  <a:t>st</a:t>
                </a:r>
                <a:r>
                  <a:rPr lang="en-IN" dirty="0">
                    <a:latin typeface="+mj-lt"/>
                  </a:rPr>
                  <a:t> place can be filled in </a:t>
                </a:r>
                <a14:m>
                  <m:oMath xmlns:m="http://schemas.openxmlformats.org/officeDocument/2006/math">
                    <m:r>
                      <a:rPr lang="en-IN" b="1" i="0" dirty="0" smtClean="0">
                        <a:solidFill>
                          <a:srgbClr val="FF0000"/>
                        </a:solidFill>
                        <a:latin typeface="Cambria Math" panose="02040503050406030204" pitchFamily="18" charset="0"/>
                      </a:rPr>
                      <m:t>𝟒</m:t>
                    </m:r>
                  </m:oMath>
                </a14:m>
                <a:r>
                  <a:rPr lang="en-IN" dirty="0">
                    <a:latin typeface="+mj-lt"/>
                  </a:rPr>
                  <a:t> different by any one of the letters R, O, S, E.</a:t>
                </a:r>
              </a:p>
            </p:txBody>
          </p:sp>
        </mc:Choice>
        <mc:Fallback xmlns="">
          <p:sp>
            <p:nvSpPr>
              <p:cNvPr id="16" name="TextBox 15">
                <a:extLst>
                  <a:ext uri="{FF2B5EF4-FFF2-40B4-BE49-F238E27FC236}">
                    <a16:creationId xmlns:a16="http://schemas.microsoft.com/office/drawing/2014/main" id="{66823D3B-40B9-401B-9223-D0639F88B244}"/>
                  </a:ext>
                </a:extLst>
              </p:cNvPr>
              <p:cNvSpPr txBox="1">
                <a:spLocks noRot="1" noChangeAspect="1" noMove="1" noResize="1" noEditPoints="1" noAdjustHandles="1" noChangeArrowheads="1" noChangeShapeType="1" noTextEdit="1"/>
              </p:cNvSpPr>
              <p:nvPr/>
            </p:nvSpPr>
            <p:spPr>
              <a:xfrm>
                <a:off x="1449590" y="1506717"/>
                <a:ext cx="10611228" cy="523220"/>
              </a:xfrm>
              <a:prstGeom prst="rect">
                <a:avLst/>
              </a:prstGeom>
              <a:blipFill>
                <a:blip r:embed="rId2"/>
                <a:stretch>
                  <a:fillRect l="-1207" t="-11628" r="-230" b="-3255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161AEB6-45B4-46CA-A647-A14C9D63E86B}"/>
                  </a:ext>
                </a:extLst>
              </p:cNvPr>
              <p:cNvSpPr txBox="1"/>
              <p:nvPr/>
            </p:nvSpPr>
            <p:spPr>
              <a:xfrm>
                <a:off x="1449589" y="2188325"/>
                <a:ext cx="9909199"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IN" dirty="0">
                    <a:latin typeface="+mj-lt"/>
                  </a:rPr>
                  <a:t>The 2</a:t>
                </a:r>
                <a:r>
                  <a:rPr lang="en-IN" baseline="30000" dirty="0">
                    <a:latin typeface="+mj-lt"/>
                  </a:rPr>
                  <a:t>nd</a:t>
                </a:r>
                <a:r>
                  <a:rPr lang="en-IN" dirty="0">
                    <a:latin typeface="+mj-lt"/>
                  </a:rPr>
                  <a:t> place can be filled by remaining </a:t>
                </a:r>
                <a14:m>
                  <m:oMath xmlns:m="http://schemas.openxmlformats.org/officeDocument/2006/math">
                    <m:r>
                      <a:rPr lang="en-IN" i="0" dirty="0" smtClean="0">
                        <a:latin typeface="Cambria Math" panose="02040503050406030204" pitchFamily="18" charset="0"/>
                      </a:rPr>
                      <m:t>3</m:t>
                    </m:r>
                  </m:oMath>
                </a14:m>
                <a:r>
                  <a:rPr lang="en-IN" dirty="0">
                    <a:latin typeface="+mj-lt"/>
                  </a:rPr>
                  <a:t> letters in </a:t>
                </a:r>
                <a14:m>
                  <m:oMath xmlns:m="http://schemas.openxmlformats.org/officeDocument/2006/math">
                    <m:r>
                      <a:rPr lang="en-IN" b="1" i="1" dirty="0" smtClean="0">
                        <a:solidFill>
                          <a:srgbClr val="FF0000"/>
                        </a:solidFill>
                        <a:latin typeface="Cambria Math" panose="02040503050406030204" pitchFamily="18" charset="0"/>
                      </a:rPr>
                      <m:t>𝟑</m:t>
                    </m:r>
                  </m:oMath>
                </a14:m>
                <a:r>
                  <a:rPr lang="en-IN" dirty="0">
                    <a:latin typeface="+mj-lt"/>
                  </a:rPr>
                  <a:t> different ways.</a:t>
                </a:r>
              </a:p>
            </p:txBody>
          </p:sp>
        </mc:Choice>
        <mc:Fallback xmlns="">
          <p:sp>
            <p:nvSpPr>
              <p:cNvPr id="17" name="TextBox 16">
                <a:extLst>
                  <a:ext uri="{FF2B5EF4-FFF2-40B4-BE49-F238E27FC236}">
                    <a16:creationId xmlns:a16="http://schemas.microsoft.com/office/drawing/2014/main" id="{D161AEB6-45B4-46CA-A647-A14C9D63E86B}"/>
                  </a:ext>
                </a:extLst>
              </p:cNvPr>
              <p:cNvSpPr txBox="1">
                <a:spLocks noRot="1" noChangeAspect="1" noMove="1" noResize="1" noEditPoints="1" noAdjustHandles="1" noChangeArrowheads="1" noChangeShapeType="1" noTextEdit="1"/>
              </p:cNvSpPr>
              <p:nvPr/>
            </p:nvSpPr>
            <p:spPr>
              <a:xfrm>
                <a:off x="1449589" y="2188325"/>
                <a:ext cx="9909199" cy="523220"/>
              </a:xfrm>
              <a:prstGeom prst="rect">
                <a:avLst/>
              </a:prstGeom>
              <a:blipFill>
                <a:blip r:embed="rId3"/>
                <a:stretch>
                  <a:fillRect l="-1292" t="-11628" b="-3139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674FAE6-AD89-4676-93B1-5BAA43292BAE}"/>
                  </a:ext>
                </a:extLst>
              </p:cNvPr>
              <p:cNvSpPr txBox="1"/>
              <p:nvPr/>
            </p:nvSpPr>
            <p:spPr>
              <a:xfrm>
                <a:off x="1449590" y="2869933"/>
                <a:ext cx="6937665"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IN" dirty="0">
                    <a:latin typeface="+mj-lt"/>
                  </a:rPr>
                  <a:t>The 3</a:t>
                </a:r>
                <a:r>
                  <a:rPr lang="en-IN" baseline="30000" dirty="0">
                    <a:latin typeface="+mj-lt"/>
                  </a:rPr>
                  <a:t>rd</a:t>
                </a:r>
                <a:r>
                  <a:rPr lang="en-IN" dirty="0">
                    <a:latin typeface="+mj-lt"/>
                  </a:rPr>
                  <a:t> place can be filled in </a:t>
                </a:r>
                <a14:m>
                  <m:oMath xmlns:m="http://schemas.openxmlformats.org/officeDocument/2006/math">
                    <m:r>
                      <a:rPr lang="en-IN" b="1" i="0" dirty="0" smtClean="0">
                        <a:solidFill>
                          <a:srgbClr val="FF0000"/>
                        </a:solidFill>
                        <a:latin typeface="Cambria Math" panose="02040503050406030204" pitchFamily="18" charset="0"/>
                      </a:rPr>
                      <m:t>𝟐</m:t>
                    </m:r>
                  </m:oMath>
                </a14:m>
                <a:r>
                  <a:rPr lang="en-IN" dirty="0">
                    <a:latin typeface="+mj-lt"/>
                  </a:rPr>
                  <a:t> different ways.</a:t>
                </a:r>
              </a:p>
            </p:txBody>
          </p:sp>
        </mc:Choice>
        <mc:Fallback xmlns="">
          <p:sp>
            <p:nvSpPr>
              <p:cNvPr id="18" name="TextBox 17">
                <a:extLst>
                  <a:ext uri="{FF2B5EF4-FFF2-40B4-BE49-F238E27FC236}">
                    <a16:creationId xmlns:a16="http://schemas.microsoft.com/office/drawing/2014/main" id="{E674FAE6-AD89-4676-93B1-5BAA43292BAE}"/>
                  </a:ext>
                </a:extLst>
              </p:cNvPr>
              <p:cNvSpPr txBox="1">
                <a:spLocks noRot="1" noChangeAspect="1" noMove="1" noResize="1" noEditPoints="1" noAdjustHandles="1" noChangeArrowheads="1" noChangeShapeType="1" noTextEdit="1"/>
              </p:cNvSpPr>
              <p:nvPr/>
            </p:nvSpPr>
            <p:spPr>
              <a:xfrm>
                <a:off x="1449590" y="2869933"/>
                <a:ext cx="6937665" cy="523220"/>
              </a:xfrm>
              <a:prstGeom prst="rect">
                <a:avLst/>
              </a:prstGeom>
              <a:blipFill>
                <a:blip r:embed="rId4"/>
                <a:stretch>
                  <a:fillRect l="-1845" t="-11628" b="-3139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FAC58FE-F18D-453F-848D-F06C1CF841EE}"/>
                  </a:ext>
                </a:extLst>
              </p:cNvPr>
              <p:cNvSpPr txBox="1"/>
              <p:nvPr/>
            </p:nvSpPr>
            <p:spPr>
              <a:xfrm>
                <a:off x="1449591" y="3551541"/>
                <a:ext cx="533221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IN" dirty="0">
                    <a:latin typeface="+mj-lt"/>
                  </a:rPr>
                  <a:t>The 4</a:t>
                </a:r>
                <a:r>
                  <a:rPr lang="en-IN" baseline="30000" dirty="0">
                    <a:latin typeface="+mj-lt"/>
                  </a:rPr>
                  <a:t>th</a:t>
                </a:r>
                <a:r>
                  <a:rPr lang="en-IN" dirty="0">
                    <a:latin typeface="+mj-lt"/>
                  </a:rPr>
                  <a:t> place can be filled in </a:t>
                </a:r>
                <a14:m>
                  <m:oMath xmlns:m="http://schemas.openxmlformats.org/officeDocument/2006/math">
                    <m:r>
                      <a:rPr lang="en-IN" b="1" i="0" dirty="0" smtClean="0">
                        <a:solidFill>
                          <a:srgbClr val="FF0000"/>
                        </a:solidFill>
                        <a:latin typeface="Cambria Math" panose="02040503050406030204" pitchFamily="18" charset="0"/>
                      </a:rPr>
                      <m:t>𝟏</m:t>
                    </m:r>
                  </m:oMath>
                </a14:m>
                <a:r>
                  <a:rPr lang="en-IN" dirty="0">
                    <a:latin typeface="+mj-lt"/>
                  </a:rPr>
                  <a:t> way.</a:t>
                </a:r>
              </a:p>
            </p:txBody>
          </p:sp>
        </mc:Choice>
        <mc:Fallback xmlns="">
          <p:sp>
            <p:nvSpPr>
              <p:cNvPr id="22" name="TextBox 21">
                <a:extLst>
                  <a:ext uri="{FF2B5EF4-FFF2-40B4-BE49-F238E27FC236}">
                    <a16:creationId xmlns:a16="http://schemas.microsoft.com/office/drawing/2014/main" id="{2FAC58FE-F18D-453F-848D-F06C1CF841EE}"/>
                  </a:ext>
                </a:extLst>
              </p:cNvPr>
              <p:cNvSpPr txBox="1">
                <a:spLocks noRot="1" noChangeAspect="1" noMove="1" noResize="1" noEditPoints="1" noAdjustHandles="1" noChangeArrowheads="1" noChangeShapeType="1" noTextEdit="1"/>
              </p:cNvSpPr>
              <p:nvPr/>
            </p:nvSpPr>
            <p:spPr>
              <a:xfrm>
                <a:off x="1449591" y="3551541"/>
                <a:ext cx="5332210" cy="523220"/>
              </a:xfrm>
              <a:prstGeom prst="rect">
                <a:avLst/>
              </a:prstGeom>
              <a:blipFill>
                <a:blip r:embed="rId5"/>
                <a:stretch>
                  <a:fillRect l="-2400" t="-11765" b="-3294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5D3ADB0-9230-42BD-A639-82BD0605C175}"/>
                  </a:ext>
                </a:extLst>
              </p:cNvPr>
              <p:cNvSpPr txBox="1"/>
              <p:nvPr/>
            </p:nvSpPr>
            <p:spPr>
              <a:xfrm>
                <a:off x="8621099" y="5903064"/>
                <a:ext cx="55394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2800" b="1" i="0" dirty="0" smtClean="0">
                          <a:solidFill>
                            <a:srgbClr val="FF0000"/>
                          </a:solidFill>
                          <a:latin typeface="Cambria Math" panose="02040503050406030204" pitchFamily="18" charset="0"/>
                        </a:rPr>
                        <m:t>𝟒</m:t>
                      </m:r>
                    </m:oMath>
                  </m:oMathPara>
                </a14:m>
                <a:endParaRPr lang="en-IN" sz="2800" dirty="0"/>
              </a:p>
            </p:txBody>
          </p:sp>
        </mc:Choice>
        <mc:Fallback xmlns="">
          <p:sp>
            <p:nvSpPr>
              <p:cNvPr id="23" name="TextBox 22">
                <a:extLst>
                  <a:ext uri="{FF2B5EF4-FFF2-40B4-BE49-F238E27FC236}">
                    <a16:creationId xmlns:a16="http://schemas.microsoft.com/office/drawing/2014/main" id="{05D3ADB0-9230-42BD-A639-82BD0605C175}"/>
                  </a:ext>
                </a:extLst>
              </p:cNvPr>
              <p:cNvSpPr txBox="1">
                <a:spLocks noRot="1" noChangeAspect="1" noMove="1" noResize="1" noEditPoints="1" noAdjustHandles="1" noChangeArrowheads="1" noChangeShapeType="1" noTextEdit="1"/>
              </p:cNvSpPr>
              <p:nvPr/>
            </p:nvSpPr>
            <p:spPr>
              <a:xfrm>
                <a:off x="8621099" y="5903064"/>
                <a:ext cx="553946" cy="523220"/>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020D279-3B3F-45F1-9034-FE06EB00FCBF}"/>
                  </a:ext>
                </a:extLst>
              </p:cNvPr>
              <p:cNvSpPr txBox="1"/>
              <p:nvPr/>
            </p:nvSpPr>
            <p:spPr>
              <a:xfrm>
                <a:off x="9543268" y="5903064"/>
                <a:ext cx="55394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2800" b="1" i="0" dirty="0" smtClean="0">
                          <a:solidFill>
                            <a:srgbClr val="FF0000"/>
                          </a:solidFill>
                          <a:latin typeface="Cambria Math" panose="02040503050406030204" pitchFamily="18" charset="0"/>
                        </a:rPr>
                        <m:t>𝟑</m:t>
                      </m:r>
                    </m:oMath>
                  </m:oMathPara>
                </a14:m>
                <a:endParaRPr lang="en-IN" sz="2800" dirty="0"/>
              </a:p>
            </p:txBody>
          </p:sp>
        </mc:Choice>
        <mc:Fallback xmlns="">
          <p:sp>
            <p:nvSpPr>
              <p:cNvPr id="24" name="TextBox 23">
                <a:extLst>
                  <a:ext uri="{FF2B5EF4-FFF2-40B4-BE49-F238E27FC236}">
                    <a16:creationId xmlns:a16="http://schemas.microsoft.com/office/drawing/2014/main" id="{3020D279-3B3F-45F1-9034-FE06EB00FCBF}"/>
                  </a:ext>
                </a:extLst>
              </p:cNvPr>
              <p:cNvSpPr txBox="1">
                <a:spLocks noRot="1" noChangeAspect="1" noMove="1" noResize="1" noEditPoints="1" noAdjustHandles="1" noChangeArrowheads="1" noChangeShapeType="1" noTextEdit="1"/>
              </p:cNvSpPr>
              <p:nvPr/>
            </p:nvSpPr>
            <p:spPr>
              <a:xfrm>
                <a:off x="9543268" y="5903064"/>
                <a:ext cx="553946" cy="523220"/>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2CFFD19-ED03-44C9-BE8C-04A189E45F2F}"/>
                  </a:ext>
                </a:extLst>
              </p:cNvPr>
              <p:cNvSpPr txBox="1"/>
              <p:nvPr/>
            </p:nvSpPr>
            <p:spPr>
              <a:xfrm>
                <a:off x="10465437" y="5903064"/>
                <a:ext cx="55394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2800" b="1" i="0" dirty="0" smtClean="0">
                          <a:solidFill>
                            <a:srgbClr val="FF0000"/>
                          </a:solidFill>
                          <a:latin typeface="Cambria Math" panose="02040503050406030204" pitchFamily="18" charset="0"/>
                        </a:rPr>
                        <m:t>𝟐</m:t>
                      </m:r>
                    </m:oMath>
                  </m:oMathPara>
                </a14:m>
                <a:endParaRPr lang="en-IN" sz="2800" dirty="0"/>
              </a:p>
            </p:txBody>
          </p:sp>
        </mc:Choice>
        <mc:Fallback xmlns="">
          <p:sp>
            <p:nvSpPr>
              <p:cNvPr id="27" name="TextBox 26">
                <a:extLst>
                  <a:ext uri="{FF2B5EF4-FFF2-40B4-BE49-F238E27FC236}">
                    <a16:creationId xmlns:a16="http://schemas.microsoft.com/office/drawing/2014/main" id="{12CFFD19-ED03-44C9-BE8C-04A189E45F2F}"/>
                  </a:ext>
                </a:extLst>
              </p:cNvPr>
              <p:cNvSpPr txBox="1">
                <a:spLocks noRot="1" noChangeAspect="1" noMove="1" noResize="1" noEditPoints="1" noAdjustHandles="1" noChangeArrowheads="1" noChangeShapeType="1" noTextEdit="1"/>
              </p:cNvSpPr>
              <p:nvPr/>
            </p:nvSpPr>
            <p:spPr>
              <a:xfrm>
                <a:off x="10465437" y="5903064"/>
                <a:ext cx="553946" cy="523220"/>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6114EB0-FDCA-44C0-AB3A-A41A37FE2C74}"/>
                  </a:ext>
                </a:extLst>
              </p:cNvPr>
              <p:cNvSpPr txBox="1"/>
              <p:nvPr/>
            </p:nvSpPr>
            <p:spPr>
              <a:xfrm>
                <a:off x="11387606" y="5903064"/>
                <a:ext cx="55394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2800" b="1" i="0" dirty="0" smtClean="0">
                          <a:solidFill>
                            <a:srgbClr val="FF0000"/>
                          </a:solidFill>
                          <a:latin typeface="Cambria Math" panose="02040503050406030204" pitchFamily="18" charset="0"/>
                        </a:rPr>
                        <m:t>𝟏</m:t>
                      </m:r>
                    </m:oMath>
                  </m:oMathPara>
                </a14:m>
                <a:endParaRPr lang="en-IN" sz="2800" dirty="0"/>
              </a:p>
            </p:txBody>
          </p:sp>
        </mc:Choice>
        <mc:Fallback xmlns="">
          <p:sp>
            <p:nvSpPr>
              <p:cNvPr id="31" name="TextBox 30">
                <a:extLst>
                  <a:ext uri="{FF2B5EF4-FFF2-40B4-BE49-F238E27FC236}">
                    <a16:creationId xmlns:a16="http://schemas.microsoft.com/office/drawing/2014/main" id="{A6114EB0-FDCA-44C0-AB3A-A41A37FE2C74}"/>
                  </a:ext>
                </a:extLst>
              </p:cNvPr>
              <p:cNvSpPr txBox="1">
                <a:spLocks noRot="1" noChangeAspect="1" noMove="1" noResize="1" noEditPoints="1" noAdjustHandles="1" noChangeArrowheads="1" noChangeShapeType="1" noTextEdit="1"/>
              </p:cNvSpPr>
              <p:nvPr/>
            </p:nvSpPr>
            <p:spPr>
              <a:xfrm>
                <a:off x="11387606" y="5903064"/>
                <a:ext cx="553946" cy="523220"/>
              </a:xfrm>
              <a:prstGeom prst="rect">
                <a:avLst/>
              </a:prstGeom>
              <a:blipFill>
                <a:blip r:embed="rId9"/>
                <a:stretch>
                  <a:fillRect/>
                </a:stretch>
              </a:blipFill>
            </p:spPr>
            <p:txBody>
              <a:bodyPr/>
              <a:lstStyle/>
              <a:p>
                <a:r>
                  <a:rPr lang="en-IN">
                    <a:noFill/>
                  </a:rPr>
                  <a:t> </a:t>
                </a:r>
              </a:p>
            </p:txBody>
          </p:sp>
        </mc:Fallback>
      </mc:AlternateContent>
      <p:cxnSp>
        <p:nvCxnSpPr>
          <p:cNvPr id="33" name="Straight Connector 32">
            <a:extLst>
              <a:ext uri="{FF2B5EF4-FFF2-40B4-BE49-F238E27FC236}">
                <a16:creationId xmlns:a16="http://schemas.microsoft.com/office/drawing/2014/main" id="{F441D6D2-E8DC-4B9C-AED2-4F2F13CAAD93}"/>
              </a:ext>
            </a:extLst>
          </p:cNvPr>
          <p:cNvCxnSpPr>
            <a:cxnSpLocks/>
          </p:cNvCxnSpPr>
          <p:nvPr/>
        </p:nvCxnSpPr>
        <p:spPr>
          <a:xfrm>
            <a:off x="8592282" y="5667650"/>
            <a:ext cx="61158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04C9431-0838-4D1E-96DF-238930648AD5}"/>
              </a:ext>
            </a:extLst>
          </p:cNvPr>
          <p:cNvCxnSpPr>
            <a:cxnSpLocks/>
          </p:cNvCxnSpPr>
          <p:nvPr/>
        </p:nvCxnSpPr>
        <p:spPr>
          <a:xfrm>
            <a:off x="9514451" y="5667650"/>
            <a:ext cx="61158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E4B578-AA28-4ABC-A561-A8E71B54B66C}"/>
              </a:ext>
            </a:extLst>
          </p:cNvPr>
          <p:cNvCxnSpPr>
            <a:cxnSpLocks/>
          </p:cNvCxnSpPr>
          <p:nvPr/>
        </p:nvCxnSpPr>
        <p:spPr>
          <a:xfrm>
            <a:off x="10436620" y="5667650"/>
            <a:ext cx="61158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992D6FF-E9EF-44E4-BA81-8443BFCBE3F2}"/>
              </a:ext>
            </a:extLst>
          </p:cNvPr>
          <p:cNvCxnSpPr>
            <a:cxnSpLocks/>
          </p:cNvCxnSpPr>
          <p:nvPr/>
        </p:nvCxnSpPr>
        <p:spPr>
          <a:xfrm>
            <a:off x="11358790" y="5667650"/>
            <a:ext cx="61158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A4FFA81-D79B-4B5D-A087-D97F2E38F870}"/>
              </a:ext>
            </a:extLst>
          </p:cNvPr>
          <p:cNvSpPr txBox="1"/>
          <p:nvPr/>
        </p:nvSpPr>
        <p:spPr>
          <a:xfrm>
            <a:off x="8592282" y="5217928"/>
            <a:ext cx="61158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IN" dirty="0">
                <a:latin typeface="+mj-lt"/>
              </a:rPr>
              <a:t>1</a:t>
            </a:r>
            <a:r>
              <a:rPr lang="en-IN" baseline="30000" dirty="0">
                <a:latin typeface="+mj-lt"/>
              </a:rPr>
              <a:t>st</a:t>
            </a:r>
            <a:r>
              <a:rPr lang="en-IN" dirty="0">
                <a:latin typeface="+mj-lt"/>
              </a:rPr>
              <a:t> </a:t>
            </a:r>
          </a:p>
        </p:txBody>
      </p:sp>
      <p:sp>
        <p:nvSpPr>
          <p:cNvPr id="39" name="TextBox 38">
            <a:extLst>
              <a:ext uri="{FF2B5EF4-FFF2-40B4-BE49-F238E27FC236}">
                <a16:creationId xmlns:a16="http://schemas.microsoft.com/office/drawing/2014/main" id="{53C307AB-9564-4CCE-93D2-4BCC7243F3C1}"/>
              </a:ext>
            </a:extLst>
          </p:cNvPr>
          <p:cNvSpPr txBox="1"/>
          <p:nvPr/>
        </p:nvSpPr>
        <p:spPr>
          <a:xfrm>
            <a:off x="9514451" y="5217928"/>
            <a:ext cx="61158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IN" dirty="0">
                <a:latin typeface="+mj-lt"/>
              </a:rPr>
              <a:t>2</a:t>
            </a:r>
            <a:r>
              <a:rPr lang="en-IN" baseline="30000" dirty="0">
                <a:latin typeface="+mj-lt"/>
              </a:rPr>
              <a:t>nd</a:t>
            </a:r>
            <a:r>
              <a:rPr lang="en-IN" dirty="0">
                <a:latin typeface="+mj-lt"/>
              </a:rPr>
              <a:t> </a:t>
            </a:r>
          </a:p>
        </p:txBody>
      </p:sp>
      <p:sp>
        <p:nvSpPr>
          <p:cNvPr id="40" name="TextBox 39">
            <a:extLst>
              <a:ext uri="{FF2B5EF4-FFF2-40B4-BE49-F238E27FC236}">
                <a16:creationId xmlns:a16="http://schemas.microsoft.com/office/drawing/2014/main" id="{0244D576-9D33-479D-AFE0-A58EAE95CD7E}"/>
              </a:ext>
            </a:extLst>
          </p:cNvPr>
          <p:cNvSpPr txBox="1"/>
          <p:nvPr/>
        </p:nvSpPr>
        <p:spPr>
          <a:xfrm>
            <a:off x="10436620" y="5217928"/>
            <a:ext cx="61158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IN" dirty="0">
                <a:latin typeface="+mj-lt"/>
              </a:rPr>
              <a:t>3</a:t>
            </a:r>
            <a:r>
              <a:rPr lang="en-IN" baseline="30000" dirty="0">
                <a:latin typeface="+mj-lt"/>
              </a:rPr>
              <a:t>rd</a:t>
            </a:r>
            <a:r>
              <a:rPr lang="en-IN" dirty="0">
                <a:latin typeface="+mj-lt"/>
              </a:rPr>
              <a:t> </a:t>
            </a:r>
          </a:p>
        </p:txBody>
      </p:sp>
      <p:sp>
        <p:nvSpPr>
          <p:cNvPr id="41" name="TextBox 40">
            <a:extLst>
              <a:ext uri="{FF2B5EF4-FFF2-40B4-BE49-F238E27FC236}">
                <a16:creationId xmlns:a16="http://schemas.microsoft.com/office/drawing/2014/main" id="{C342DA59-B1A4-46E5-B3BD-74B218185477}"/>
              </a:ext>
            </a:extLst>
          </p:cNvPr>
          <p:cNvSpPr txBox="1"/>
          <p:nvPr/>
        </p:nvSpPr>
        <p:spPr>
          <a:xfrm>
            <a:off x="11358789" y="5217928"/>
            <a:ext cx="61158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IN" dirty="0">
                <a:latin typeface="+mj-lt"/>
              </a:rPr>
              <a:t>4</a:t>
            </a:r>
            <a:r>
              <a:rPr lang="en-IN" baseline="30000" dirty="0">
                <a:latin typeface="+mj-lt"/>
              </a:rPr>
              <a:t>th</a:t>
            </a:r>
            <a:r>
              <a:rPr lang="en-IN" dirty="0">
                <a:latin typeface="+mj-lt"/>
              </a:rPr>
              <a:t> </a:t>
            </a:r>
          </a:p>
        </p:txBody>
      </p:sp>
      <p:sp>
        <p:nvSpPr>
          <p:cNvPr id="42" name="TextBox 41">
            <a:extLst>
              <a:ext uri="{FF2B5EF4-FFF2-40B4-BE49-F238E27FC236}">
                <a16:creationId xmlns:a16="http://schemas.microsoft.com/office/drawing/2014/main" id="{B403CB9E-44FD-43BA-B7E3-BD427035BFFA}"/>
              </a:ext>
            </a:extLst>
          </p:cNvPr>
          <p:cNvSpPr txBox="1"/>
          <p:nvPr/>
        </p:nvSpPr>
        <p:spPr>
          <a:xfrm>
            <a:off x="1449590" y="4914758"/>
            <a:ext cx="6894538" cy="1663276"/>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lnSpc>
                <a:spcPct val="125000"/>
              </a:lnSpc>
              <a:spcBef>
                <a:spcPts val="600"/>
              </a:spcBef>
              <a:spcAft>
                <a:spcPts val="600"/>
              </a:spcAft>
            </a:pPr>
            <a:r>
              <a:rPr lang="en-GB" dirty="0"/>
              <a:t>The number of 4 letter words formed using the letters of the word ROSE </a:t>
            </a:r>
            <a:r>
              <a:rPr lang="en-IN" dirty="0"/>
              <a:t>without repetition of letters</a:t>
            </a:r>
            <a:r>
              <a:rPr lang="en-GB" dirty="0"/>
              <a:t> is</a:t>
            </a:r>
          </a:p>
        </p:txBody>
      </p:sp>
      <p:sp>
        <p:nvSpPr>
          <p:cNvPr id="43" name="TextBox 42">
            <a:extLst>
              <a:ext uri="{FF2B5EF4-FFF2-40B4-BE49-F238E27FC236}">
                <a16:creationId xmlns:a16="http://schemas.microsoft.com/office/drawing/2014/main" id="{623BA9AF-3010-49BE-B9F6-7FA537A1524F}"/>
              </a:ext>
            </a:extLst>
          </p:cNvPr>
          <p:cNvSpPr txBox="1"/>
          <p:nvPr/>
        </p:nvSpPr>
        <p:spPr>
          <a:xfrm>
            <a:off x="1449590" y="4272249"/>
            <a:ext cx="2320901"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r>
              <a:rPr lang="en-GB" dirty="0"/>
              <a:t>By </a:t>
            </a:r>
            <a:r>
              <a:rPr lang="en-IN" dirty="0"/>
              <a:t>product rule </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CD63A71-B646-4558-A316-A842D4050363}"/>
                  </a:ext>
                </a:extLst>
              </p:cNvPr>
              <p:cNvSpPr txBox="1"/>
              <p:nvPr/>
            </p:nvSpPr>
            <p:spPr>
              <a:xfrm>
                <a:off x="2848322" y="6043690"/>
                <a:ext cx="55394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2800" b="1" i="0" dirty="0" smtClean="0">
                          <a:solidFill>
                            <a:srgbClr val="FF0000"/>
                          </a:solidFill>
                          <a:latin typeface="Cambria Math" panose="02040503050406030204" pitchFamily="18" charset="0"/>
                        </a:rPr>
                        <m:t>𝟒</m:t>
                      </m:r>
                    </m:oMath>
                  </m:oMathPara>
                </a14:m>
                <a:endParaRPr lang="en-IN" sz="2800" dirty="0"/>
              </a:p>
            </p:txBody>
          </p:sp>
        </mc:Choice>
        <mc:Fallback xmlns="">
          <p:sp>
            <p:nvSpPr>
              <p:cNvPr id="44" name="TextBox 43">
                <a:extLst>
                  <a:ext uri="{FF2B5EF4-FFF2-40B4-BE49-F238E27FC236}">
                    <a16:creationId xmlns:a16="http://schemas.microsoft.com/office/drawing/2014/main" id="{0CD63A71-B646-4558-A316-A842D4050363}"/>
                  </a:ext>
                </a:extLst>
              </p:cNvPr>
              <p:cNvSpPr txBox="1">
                <a:spLocks noRot="1" noChangeAspect="1" noMove="1" noResize="1" noEditPoints="1" noAdjustHandles="1" noChangeArrowheads="1" noChangeShapeType="1" noTextEdit="1"/>
              </p:cNvSpPr>
              <p:nvPr/>
            </p:nvSpPr>
            <p:spPr>
              <a:xfrm>
                <a:off x="2848322" y="6043690"/>
                <a:ext cx="553946" cy="523220"/>
              </a:xfrm>
              <a:prstGeom prst="rect">
                <a:avLst/>
              </a:prstGeom>
              <a:blipFill>
                <a:blip r:embed="rId1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522CA8D-8255-4669-8DCB-2601D5913A09}"/>
                  </a:ext>
                </a:extLst>
              </p:cNvPr>
              <p:cNvSpPr txBox="1"/>
              <p:nvPr/>
            </p:nvSpPr>
            <p:spPr>
              <a:xfrm>
                <a:off x="3770491" y="6043690"/>
                <a:ext cx="55394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2800" b="1" i="0" dirty="0" smtClean="0">
                          <a:solidFill>
                            <a:srgbClr val="FF0000"/>
                          </a:solidFill>
                          <a:latin typeface="Cambria Math" panose="02040503050406030204" pitchFamily="18" charset="0"/>
                        </a:rPr>
                        <m:t>𝟑</m:t>
                      </m:r>
                    </m:oMath>
                  </m:oMathPara>
                </a14:m>
                <a:endParaRPr lang="en-IN" sz="2800" dirty="0"/>
              </a:p>
            </p:txBody>
          </p:sp>
        </mc:Choice>
        <mc:Fallback xmlns="">
          <p:sp>
            <p:nvSpPr>
              <p:cNvPr id="45" name="TextBox 44">
                <a:extLst>
                  <a:ext uri="{FF2B5EF4-FFF2-40B4-BE49-F238E27FC236}">
                    <a16:creationId xmlns:a16="http://schemas.microsoft.com/office/drawing/2014/main" id="{2522CA8D-8255-4669-8DCB-2601D5913A09}"/>
                  </a:ext>
                </a:extLst>
              </p:cNvPr>
              <p:cNvSpPr txBox="1">
                <a:spLocks noRot="1" noChangeAspect="1" noMove="1" noResize="1" noEditPoints="1" noAdjustHandles="1" noChangeArrowheads="1" noChangeShapeType="1" noTextEdit="1"/>
              </p:cNvSpPr>
              <p:nvPr/>
            </p:nvSpPr>
            <p:spPr>
              <a:xfrm>
                <a:off x="3770491" y="6043690"/>
                <a:ext cx="553946" cy="523220"/>
              </a:xfrm>
              <a:prstGeom prst="rect">
                <a:avLst/>
              </a:prstGeom>
              <a:blipFill>
                <a:blip r:embed="rId11"/>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7D0517D8-788D-48A5-9A6A-F60BC74E87BD}"/>
                  </a:ext>
                </a:extLst>
              </p:cNvPr>
              <p:cNvSpPr txBox="1"/>
              <p:nvPr/>
            </p:nvSpPr>
            <p:spPr>
              <a:xfrm>
                <a:off x="4692660" y="6043690"/>
                <a:ext cx="55394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2800" b="1" i="0" dirty="0" smtClean="0">
                          <a:solidFill>
                            <a:srgbClr val="FF0000"/>
                          </a:solidFill>
                          <a:latin typeface="Cambria Math" panose="02040503050406030204" pitchFamily="18" charset="0"/>
                        </a:rPr>
                        <m:t>𝟐</m:t>
                      </m:r>
                    </m:oMath>
                  </m:oMathPara>
                </a14:m>
                <a:endParaRPr lang="en-IN" sz="2800" dirty="0"/>
              </a:p>
            </p:txBody>
          </p:sp>
        </mc:Choice>
        <mc:Fallback xmlns="">
          <p:sp>
            <p:nvSpPr>
              <p:cNvPr id="46" name="TextBox 45">
                <a:extLst>
                  <a:ext uri="{FF2B5EF4-FFF2-40B4-BE49-F238E27FC236}">
                    <a16:creationId xmlns:a16="http://schemas.microsoft.com/office/drawing/2014/main" id="{7D0517D8-788D-48A5-9A6A-F60BC74E87BD}"/>
                  </a:ext>
                </a:extLst>
              </p:cNvPr>
              <p:cNvSpPr txBox="1">
                <a:spLocks noRot="1" noChangeAspect="1" noMove="1" noResize="1" noEditPoints="1" noAdjustHandles="1" noChangeArrowheads="1" noChangeShapeType="1" noTextEdit="1"/>
              </p:cNvSpPr>
              <p:nvPr/>
            </p:nvSpPr>
            <p:spPr>
              <a:xfrm>
                <a:off x="4692660" y="6043690"/>
                <a:ext cx="553946" cy="523220"/>
              </a:xfrm>
              <a:prstGeom prst="rect">
                <a:avLst/>
              </a:prstGeom>
              <a:blipFill>
                <a:blip r:embed="rId1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28E5E926-834D-4071-897B-76922CC47DD8}"/>
                  </a:ext>
                </a:extLst>
              </p:cNvPr>
              <p:cNvSpPr txBox="1"/>
              <p:nvPr/>
            </p:nvSpPr>
            <p:spPr>
              <a:xfrm>
                <a:off x="5614829" y="6043690"/>
                <a:ext cx="55394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2800" b="1" i="0" dirty="0" smtClean="0">
                          <a:solidFill>
                            <a:srgbClr val="FF0000"/>
                          </a:solidFill>
                          <a:latin typeface="Cambria Math" panose="02040503050406030204" pitchFamily="18" charset="0"/>
                        </a:rPr>
                        <m:t>𝟏</m:t>
                      </m:r>
                    </m:oMath>
                  </m:oMathPara>
                </a14:m>
                <a:endParaRPr lang="en-IN" sz="2800" dirty="0"/>
              </a:p>
            </p:txBody>
          </p:sp>
        </mc:Choice>
        <mc:Fallback xmlns="">
          <p:sp>
            <p:nvSpPr>
              <p:cNvPr id="47" name="TextBox 46">
                <a:extLst>
                  <a:ext uri="{FF2B5EF4-FFF2-40B4-BE49-F238E27FC236}">
                    <a16:creationId xmlns:a16="http://schemas.microsoft.com/office/drawing/2014/main" id="{28E5E926-834D-4071-897B-76922CC47DD8}"/>
                  </a:ext>
                </a:extLst>
              </p:cNvPr>
              <p:cNvSpPr txBox="1">
                <a:spLocks noRot="1" noChangeAspect="1" noMove="1" noResize="1" noEditPoints="1" noAdjustHandles="1" noChangeArrowheads="1" noChangeShapeType="1" noTextEdit="1"/>
              </p:cNvSpPr>
              <p:nvPr/>
            </p:nvSpPr>
            <p:spPr>
              <a:xfrm>
                <a:off x="5614829" y="6043690"/>
                <a:ext cx="553946" cy="523220"/>
              </a:xfrm>
              <a:prstGeom prst="rect">
                <a:avLst/>
              </a:prstGeom>
              <a:blipFill>
                <a:blip r:embed="rId1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47D6A15D-E7DA-4990-BEFA-548FD4BF7BDE}"/>
                  </a:ext>
                </a:extLst>
              </p:cNvPr>
              <p:cNvSpPr txBox="1"/>
              <p:nvPr/>
            </p:nvSpPr>
            <p:spPr>
              <a:xfrm>
                <a:off x="3333326" y="6043690"/>
                <a:ext cx="506108" cy="523220"/>
              </a:xfrm>
              <a:prstGeom prst="rect">
                <a:avLst/>
              </a:prstGeom>
              <a:noFill/>
            </p:spPr>
            <p:txBody>
              <a:bodyPr wrap="square" rtlCol="0">
                <a:spAutoFit/>
              </a:bodyPr>
              <a:lstStyle/>
              <a:p>
                <a:pPr algn="just"/>
                <a14:m>
                  <m:oMathPara xmlns:m="http://schemas.openxmlformats.org/officeDocument/2006/math">
                    <m:oMathParaPr>
                      <m:jc m:val="center"/>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m:t>
                      </m:r>
                    </m:oMath>
                  </m:oMathPara>
                </a14:m>
                <a:endParaRPr lang="en-IN" sz="2800" b="0" dirty="0">
                  <a:solidFill>
                    <a:srgbClr val="002060"/>
                  </a:solidFill>
                  <a:latin typeface="Cambria Math" panose="02040503050406030204" pitchFamily="18" charset="0"/>
                  <a:ea typeface="Cambria Math" panose="02040503050406030204" pitchFamily="18" charset="0"/>
                </a:endParaRPr>
              </a:p>
            </p:txBody>
          </p:sp>
        </mc:Choice>
        <mc:Fallback xmlns="">
          <p:sp>
            <p:nvSpPr>
              <p:cNvPr id="48" name="TextBox 47">
                <a:extLst>
                  <a:ext uri="{FF2B5EF4-FFF2-40B4-BE49-F238E27FC236}">
                    <a16:creationId xmlns:a16="http://schemas.microsoft.com/office/drawing/2014/main" id="{47D6A15D-E7DA-4990-BEFA-548FD4BF7BDE}"/>
                  </a:ext>
                </a:extLst>
              </p:cNvPr>
              <p:cNvSpPr txBox="1">
                <a:spLocks noRot="1" noChangeAspect="1" noMove="1" noResize="1" noEditPoints="1" noAdjustHandles="1" noChangeArrowheads="1" noChangeShapeType="1" noTextEdit="1"/>
              </p:cNvSpPr>
              <p:nvPr/>
            </p:nvSpPr>
            <p:spPr>
              <a:xfrm>
                <a:off x="3333326" y="6043690"/>
                <a:ext cx="506108" cy="523220"/>
              </a:xfrm>
              <a:prstGeom prst="rect">
                <a:avLst/>
              </a:prstGeom>
              <a:blipFill>
                <a:blip r:embed="rId1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4E96F6B-30B0-4CB4-BECF-53597310A27D}"/>
                  </a:ext>
                </a:extLst>
              </p:cNvPr>
              <p:cNvSpPr txBox="1"/>
              <p:nvPr/>
            </p:nvSpPr>
            <p:spPr>
              <a:xfrm>
                <a:off x="4260287" y="6043690"/>
                <a:ext cx="506108" cy="523220"/>
              </a:xfrm>
              <a:prstGeom prst="rect">
                <a:avLst/>
              </a:prstGeom>
              <a:noFill/>
            </p:spPr>
            <p:txBody>
              <a:bodyPr wrap="square" rtlCol="0">
                <a:spAutoFit/>
              </a:bodyPr>
              <a:lstStyle/>
              <a:p>
                <a:pPr algn="just"/>
                <a14:m>
                  <m:oMathPara xmlns:m="http://schemas.openxmlformats.org/officeDocument/2006/math">
                    <m:oMathParaPr>
                      <m:jc m:val="center"/>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m:t>
                      </m:r>
                    </m:oMath>
                  </m:oMathPara>
                </a14:m>
                <a:endParaRPr lang="en-IN" sz="2800" b="0" dirty="0">
                  <a:solidFill>
                    <a:srgbClr val="002060"/>
                  </a:solidFill>
                  <a:latin typeface="Cambria Math" panose="02040503050406030204" pitchFamily="18" charset="0"/>
                  <a:ea typeface="Cambria Math" panose="02040503050406030204" pitchFamily="18" charset="0"/>
                </a:endParaRPr>
              </a:p>
            </p:txBody>
          </p:sp>
        </mc:Choice>
        <mc:Fallback xmlns="">
          <p:sp>
            <p:nvSpPr>
              <p:cNvPr id="49" name="TextBox 48">
                <a:extLst>
                  <a:ext uri="{FF2B5EF4-FFF2-40B4-BE49-F238E27FC236}">
                    <a16:creationId xmlns:a16="http://schemas.microsoft.com/office/drawing/2014/main" id="{B4E96F6B-30B0-4CB4-BECF-53597310A27D}"/>
                  </a:ext>
                </a:extLst>
              </p:cNvPr>
              <p:cNvSpPr txBox="1">
                <a:spLocks noRot="1" noChangeAspect="1" noMove="1" noResize="1" noEditPoints="1" noAdjustHandles="1" noChangeArrowheads="1" noChangeShapeType="1" noTextEdit="1"/>
              </p:cNvSpPr>
              <p:nvPr/>
            </p:nvSpPr>
            <p:spPr>
              <a:xfrm>
                <a:off x="4260287" y="6043690"/>
                <a:ext cx="506108" cy="523220"/>
              </a:xfrm>
              <a:prstGeom prst="rect">
                <a:avLst/>
              </a:prstGeom>
              <a:blipFill>
                <a:blip r:embed="rId1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63A2B08D-F7F0-4FFC-A29A-4012FDA652BC}"/>
                  </a:ext>
                </a:extLst>
              </p:cNvPr>
              <p:cNvSpPr txBox="1"/>
              <p:nvPr/>
            </p:nvSpPr>
            <p:spPr>
              <a:xfrm>
                <a:off x="5220705" y="6043690"/>
                <a:ext cx="506108" cy="523220"/>
              </a:xfrm>
              <a:prstGeom prst="rect">
                <a:avLst/>
              </a:prstGeom>
              <a:noFill/>
            </p:spPr>
            <p:txBody>
              <a:bodyPr wrap="square" rtlCol="0">
                <a:spAutoFit/>
              </a:bodyPr>
              <a:lstStyle/>
              <a:p>
                <a:pPr algn="just"/>
                <a14:m>
                  <m:oMathPara xmlns:m="http://schemas.openxmlformats.org/officeDocument/2006/math">
                    <m:oMathParaPr>
                      <m:jc m:val="center"/>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m:t>
                      </m:r>
                    </m:oMath>
                  </m:oMathPara>
                </a14:m>
                <a:endParaRPr lang="en-IN" sz="2800" b="0" dirty="0">
                  <a:solidFill>
                    <a:srgbClr val="002060"/>
                  </a:solidFill>
                  <a:latin typeface="Cambria Math" panose="02040503050406030204" pitchFamily="18" charset="0"/>
                  <a:ea typeface="Cambria Math" panose="02040503050406030204" pitchFamily="18" charset="0"/>
                </a:endParaRPr>
              </a:p>
            </p:txBody>
          </p:sp>
        </mc:Choice>
        <mc:Fallback xmlns="">
          <p:sp>
            <p:nvSpPr>
              <p:cNvPr id="50" name="TextBox 49">
                <a:extLst>
                  <a:ext uri="{FF2B5EF4-FFF2-40B4-BE49-F238E27FC236}">
                    <a16:creationId xmlns:a16="http://schemas.microsoft.com/office/drawing/2014/main" id="{63A2B08D-F7F0-4FFC-A29A-4012FDA652BC}"/>
                  </a:ext>
                </a:extLst>
              </p:cNvPr>
              <p:cNvSpPr txBox="1">
                <a:spLocks noRot="1" noChangeAspect="1" noMove="1" noResize="1" noEditPoints="1" noAdjustHandles="1" noChangeArrowheads="1" noChangeShapeType="1" noTextEdit="1"/>
              </p:cNvSpPr>
              <p:nvPr/>
            </p:nvSpPr>
            <p:spPr>
              <a:xfrm>
                <a:off x="5220705" y="6043690"/>
                <a:ext cx="506108" cy="523220"/>
              </a:xfrm>
              <a:prstGeom prst="rect">
                <a:avLst/>
              </a:prstGeom>
              <a:blipFill>
                <a:blip r:embed="rId1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24E4049E-CD25-4197-9357-6C7123261BD3}"/>
                  </a:ext>
                </a:extLst>
              </p:cNvPr>
              <p:cNvSpPr txBox="1"/>
              <p:nvPr/>
            </p:nvSpPr>
            <p:spPr>
              <a:xfrm>
                <a:off x="6095036" y="6043690"/>
                <a:ext cx="506108" cy="523220"/>
              </a:xfrm>
              <a:prstGeom prst="rect">
                <a:avLst/>
              </a:prstGeom>
              <a:noFill/>
            </p:spPr>
            <p:txBody>
              <a:bodyPr wrap="square" rtlCol="0">
                <a:spAutoFit/>
              </a:bodyPr>
              <a:lstStyle/>
              <a:p>
                <a:pPr algn="just"/>
                <a14:m>
                  <m:oMathPara xmlns:m="http://schemas.openxmlformats.org/officeDocument/2006/math">
                    <m:oMathParaPr>
                      <m:jc m:val="center"/>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m:t>
                      </m:r>
                    </m:oMath>
                  </m:oMathPara>
                </a14:m>
                <a:endParaRPr lang="en-IN" sz="2800" b="0" dirty="0">
                  <a:solidFill>
                    <a:srgbClr val="002060"/>
                  </a:solidFill>
                  <a:latin typeface="Cambria Math" panose="02040503050406030204" pitchFamily="18" charset="0"/>
                  <a:ea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24E4049E-CD25-4197-9357-6C7123261BD3}"/>
                  </a:ext>
                </a:extLst>
              </p:cNvPr>
              <p:cNvSpPr txBox="1">
                <a:spLocks noRot="1" noChangeAspect="1" noMove="1" noResize="1" noEditPoints="1" noAdjustHandles="1" noChangeArrowheads="1" noChangeShapeType="1" noTextEdit="1"/>
              </p:cNvSpPr>
              <p:nvPr/>
            </p:nvSpPr>
            <p:spPr>
              <a:xfrm>
                <a:off x="6095036" y="6043690"/>
                <a:ext cx="506108" cy="523220"/>
              </a:xfrm>
              <a:prstGeom prst="rect">
                <a:avLst/>
              </a:prstGeom>
              <a:blipFill>
                <a:blip r:embed="rId1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384BCEE-4495-4C1E-96FC-983DDE273DE5}"/>
                  </a:ext>
                </a:extLst>
              </p:cNvPr>
              <p:cNvSpPr txBox="1"/>
              <p:nvPr/>
            </p:nvSpPr>
            <p:spPr>
              <a:xfrm>
                <a:off x="6536998" y="6043690"/>
                <a:ext cx="65689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2800" b="1" i="0" dirty="0" smtClean="0">
                          <a:solidFill>
                            <a:srgbClr val="FF0000"/>
                          </a:solidFill>
                          <a:latin typeface="Cambria Math" panose="02040503050406030204" pitchFamily="18" charset="0"/>
                        </a:rPr>
                        <m:t>𝟐𝟒</m:t>
                      </m:r>
                    </m:oMath>
                  </m:oMathPara>
                </a14:m>
                <a:endParaRPr lang="en-IN" sz="2800" dirty="0"/>
              </a:p>
            </p:txBody>
          </p:sp>
        </mc:Choice>
        <mc:Fallback xmlns="">
          <p:sp>
            <p:nvSpPr>
              <p:cNvPr id="52" name="TextBox 51">
                <a:extLst>
                  <a:ext uri="{FF2B5EF4-FFF2-40B4-BE49-F238E27FC236}">
                    <a16:creationId xmlns:a16="http://schemas.microsoft.com/office/drawing/2014/main" id="{9384BCEE-4495-4C1E-96FC-983DDE273DE5}"/>
                  </a:ext>
                </a:extLst>
              </p:cNvPr>
              <p:cNvSpPr txBox="1">
                <a:spLocks noRot="1" noChangeAspect="1" noMove="1" noResize="1" noEditPoints="1" noAdjustHandles="1" noChangeArrowheads="1" noChangeShapeType="1" noTextEdit="1"/>
              </p:cNvSpPr>
              <p:nvPr/>
            </p:nvSpPr>
            <p:spPr>
              <a:xfrm>
                <a:off x="6536998" y="6043690"/>
                <a:ext cx="656898" cy="523220"/>
              </a:xfrm>
              <a:prstGeom prst="rect">
                <a:avLst/>
              </a:prstGeom>
              <a:blipFill>
                <a:blip r:embed="rId1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C80C8F9-5AA7-40AF-A69C-5FDDCE7E80BE}"/>
                  </a:ext>
                </a:extLst>
              </p:cNvPr>
              <p:cNvSpPr txBox="1"/>
              <p:nvPr/>
            </p:nvSpPr>
            <p:spPr>
              <a:xfrm>
                <a:off x="1449590" y="825109"/>
                <a:ext cx="822009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14:m>
                  <m:oMath xmlns:m="http://schemas.openxmlformats.org/officeDocument/2006/math">
                    <m:d>
                      <m:dPr>
                        <m:ctrlPr>
                          <a:rPr lang="en-IN" b="1" i="1" dirty="0" smtClean="0">
                            <a:latin typeface="Cambria Math" panose="02040503050406030204" pitchFamily="18" charset="0"/>
                          </a:rPr>
                        </m:ctrlPr>
                      </m:dPr>
                      <m:e>
                        <m:r>
                          <a:rPr lang="en-IN" b="1" i="1" dirty="0" smtClean="0">
                            <a:latin typeface="Cambria Math" panose="02040503050406030204" pitchFamily="18" charset="0"/>
                          </a:rPr>
                          <m:t>𝟏</m:t>
                        </m:r>
                      </m:e>
                    </m:d>
                  </m:oMath>
                </a14:m>
                <a:r>
                  <a:rPr lang="en-IN" b="1" dirty="0">
                    <a:latin typeface="+mj-lt"/>
                  </a:rPr>
                  <a:t>  Repetition of letters is </a:t>
                </a:r>
                <a:r>
                  <a:rPr lang="en-IN" b="1" dirty="0">
                    <a:solidFill>
                      <a:srgbClr val="FF0000"/>
                    </a:solidFill>
                    <a:latin typeface="+mj-lt"/>
                  </a:rPr>
                  <a:t>not</a:t>
                </a:r>
                <a:r>
                  <a:rPr lang="en-IN" b="1" dirty="0">
                    <a:latin typeface="+mj-lt"/>
                  </a:rPr>
                  <a:t> allowed</a:t>
                </a:r>
                <a:endParaRPr lang="en-GB" b="1" dirty="0">
                  <a:latin typeface="+mj-lt"/>
                </a:endParaRPr>
              </a:p>
            </p:txBody>
          </p:sp>
        </mc:Choice>
        <mc:Fallback xmlns="">
          <p:sp>
            <p:nvSpPr>
              <p:cNvPr id="30" name="TextBox 29">
                <a:extLst>
                  <a:ext uri="{FF2B5EF4-FFF2-40B4-BE49-F238E27FC236}">
                    <a16:creationId xmlns:a16="http://schemas.microsoft.com/office/drawing/2014/main" id="{2C80C8F9-5AA7-40AF-A69C-5FDDCE7E80BE}"/>
                  </a:ext>
                </a:extLst>
              </p:cNvPr>
              <p:cNvSpPr txBox="1">
                <a:spLocks noRot="1" noChangeAspect="1" noMove="1" noResize="1" noEditPoints="1" noAdjustHandles="1" noChangeArrowheads="1" noChangeShapeType="1" noTextEdit="1"/>
              </p:cNvSpPr>
              <p:nvPr/>
            </p:nvSpPr>
            <p:spPr>
              <a:xfrm>
                <a:off x="1449590" y="825109"/>
                <a:ext cx="8220090" cy="523220"/>
              </a:xfrm>
              <a:prstGeom prst="rect">
                <a:avLst/>
              </a:prstGeom>
              <a:blipFill>
                <a:blip r:embed="rId19"/>
                <a:stretch>
                  <a:fillRect t="-11628" b="-32558"/>
                </a:stretch>
              </a:blipFill>
            </p:spPr>
            <p:txBody>
              <a:bodyPr/>
              <a:lstStyle/>
              <a:p>
                <a:r>
                  <a:rPr lang="en-IN">
                    <a:noFill/>
                  </a:rPr>
                  <a:t> </a:t>
                </a:r>
              </a:p>
            </p:txBody>
          </p:sp>
        </mc:Fallback>
      </mc:AlternateContent>
      <p:sp>
        <p:nvSpPr>
          <p:cNvPr id="32" name="TextBox 31">
            <a:extLst>
              <a:ext uri="{FF2B5EF4-FFF2-40B4-BE49-F238E27FC236}">
                <a16:creationId xmlns:a16="http://schemas.microsoft.com/office/drawing/2014/main" id="{4AB3DF7F-A047-49EE-96E2-453CD9CDBFD3}"/>
              </a:ext>
            </a:extLst>
          </p:cNvPr>
          <p:cNvSpPr txBox="1"/>
          <p:nvPr/>
        </p:nvSpPr>
        <p:spPr>
          <a:xfrm>
            <a:off x="4114830" y="63030"/>
            <a:ext cx="2263551" cy="587350"/>
          </a:xfrm>
          <a:prstGeom prst="rect">
            <a:avLst/>
          </a:prstGeom>
          <a:noFill/>
          <a:ln>
            <a:noFill/>
          </a:ln>
        </p:spPr>
        <p:txBody>
          <a:bodyPr vert="horz" lIns="216000" tIns="108000" rIns="216000" bIns="108000" rtlCol="0" anchor="ctr">
            <a:noAutofit/>
          </a:bodyPr>
          <a:lstStyle>
            <a:lvl1pPr>
              <a:lnSpc>
                <a:spcPct val="90000"/>
              </a:lnSpc>
              <a:spcBef>
                <a:spcPct val="0"/>
              </a:spcBef>
              <a:buNone/>
              <a:defRPr lang="en-US" sz="3400" b="1" dirty="0">
                <a:solidFill>
                  <a:schemeClr val="tx1">
                    <a:lumMod val="90000"/>
                    <a:lumOff val="10000"/>
                  </a:schemeClr>
                </a:solidFill>
                <a:effectLst/>
                <a:latin typeface="+mj-lt"/>
                <a:ea typeface="+mj-ea"/>
                <a:cs typeface="+mj-cs"/>
              </a:defRPr>
            </a:lvl1pPr>
          </a:lstStyle>
          <a:p>
            <a:pPr algn="ctr"/>
            <a:r>
              <a:rPr lang="en-GB" dirty="0"/>
              <a:t>(</a:t>
            </a:r>
            <a:r>
              <a:rPr lang="en-IN" dirty="0"/>
              <a:t>Continue</a:t>
            </a:r>
            <a:r>
              <a:rPr lang="en-GB" dirty="0"/>
              <a:t>)</a:t>
            </a:r>
            <a:endParaRPr lang="en-IN" dirty="0"/>
          </a:p>
        </p:txBody>
      </p:sp>
    </p:spTree>
    <p:extLst>
      <p:ext uri="{BB962C8B-B14F-4D97-AF65-F5344CB8AC3E}">
        <p14:creationId xmlns:p14="http://schemas.microsoft.com/office/powerpoint/2010/main" val="17411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22" grpId="0"/>
      <p:bldP spid="23" grpId="0"/>
      <p:bldP spid="24" grpId="0"/>
      <p:bldP spid="27" grpId="0"/>
      <p:bldP spid="31" grpId="0"/>
      <p:bldP spid="42" grpId="0"/>
      <p:bldP spid="43" grpId="0"/>
      <p:bldP spid="44" grpId="0"/>
      <p:bldP spid="45" grpId="0"/>
      <p:bldP spid="46" grpId="0"/>
      <p:bldP spid="47" grpId="0"/>
      <p:bldP spid="48" grpId="0"/>
      <p:bldP spid="49" grpId="0"/>
      <p:bldP spid="50" grpId="0"/>
      <p:bldP spid="51" grpId="0"/>
      <p:bldP spid="52" grpId="0"/>
      <p:bldP spid="3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D931ED96-CA1B-435B-9400-F128844B473E}"/>
              </a:ext>
            </a:extLst>
          </p:cNvPr>
          <p:cNvSpPr txBox="1"/>
          <p:nvPr/>
        </p:nvSpPr>
        <p:spPr>
          <a:xfrm>
            <a:off x="1449590" y="4926407"/>
            <a:ext cx="6894538" cy="1663276"/>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lnSpc>
                <a:spcPct val="125000"/>
              </a:lnSpc>
              <a:spcBef>
                <a:spcPts val="1000"/>
              </a:spcBef>
            </a:pPr>
            <a:r>
              <a:rPr lang="en-GB" dirty="0"/>
              <a:t>The number of 4 letter words formed using the letters of the word ROSE </a:t>
            </a:r>
            <a:r>
              <a:rPr lang="en-IN" dirty="0"/>
              <a:t>without repetition of letters</a:t>
            </a:r>
            <a:r>
              <a:rPr lang="en-GB" dirty="0"/>
              <a:t> is</a:t>
            </a:r>
          </a:p>
        </p:txBody>
      </p:sp>
      <p:sp>
        <p:nvSpPr>
          <p:cNvPr id="4" name="Title 3">
            <a:extLst>
              <a:ext uri="{FF2B5EF4-FFF2-40B4-BE49-F238E27FC236}">
                <a16:creationId xmlns:a16="http://schemas.microsoft.com/office/drawing/2014/main" id="{8B917056-0969-4E3E-BC1B-AC8797CF286F}"/>
              </a:ext>
            </a:extLst>
          </p:cNvPr>
          <p:cNvSpPr>
            <a:spLocks noGrp="1"/>
          </p:cNvSpPr>
          <p:nvPr>
            <p:ph type="title"/>
          </p:nvPr>
        </p:nvSpPr>
        <p:spPr/>
        <p:txBody>
          <a:bodyPr/>
          <a:lstStyle/>
          <a:p>
            <a:r>
              <a:rPr lang="en-GB" dirty="0"/>
              <a:t>Method 5 ⇝ Example 2 (</a:t>
            </a:r>
            <a:r>
              <a:rPr lang="en-IN" dirty="0"/>
              <a:t>Continue</a:t>
            </a:r>
            <a:r>
              <a:rPr lang="en-GB" dirty="0"/>
              <a:t>)</a:t>
            </a:r>
            <a:endParaRPr lang="en-IN"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6823D3B-40B9-401B-9223-D0639F88B244}"/>
                  </a:ext>
                </a:extLst>
              </p:cNvPr>
              <p:cNvSpPr txBox="1"/>
              <p:nvPr/>
            </p:nvSpPr>
            <p:spPr>
              <a:xfrm>
                <a:off x="1449590" y="1508659"/>
                <a:ext cx="1074241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IN" dirty="0">
                    <a:latin typeface="+mj-lt"/>
                  </a:rPr>
                  <a:t>The 1</a:t>
                </a:r>
                <a:r>
                  <a:rPr lang="en-IN" baseline="30000" dirty="0">
                    <a:latin typeface="+mj-lt"/>
                  </a:rPr>
                  <a:t>st</a:t>
                </a:r>
                <a:r>
                  <a:rPr lang="en-IN" dirty="0">
                    <a:latin typeface="+mj-lt"/>
                  </a:rPr>
                  <a:t> place can be filled in </a:t>
                </a:r>
                <a14:m>
                  <m:oMath xmlns:m="http://schemas.openxmlformats.org/officeDocument/2006/math">
                    <m:r>
                      <a:rPr lang="en-IN" b="1" i="0" dirty="0" smtClean="0">
                        <a:solidFill>
                          <a:srgbClr val="FF0000"/>
                        </a:solidFill>
                        <a:latin typeface="Cambria Math" panose="02040503050406030204" pitchFamily="18" charset="0"/>
                      </a:rPr>
                      <m:t>𝟒</m:t>
                    </m:r>
                  </m:oMath>
                </a14:m>
                <a:r>
                  <a:rPr lang="en-IN" dirty="0">
                    <a:latin typeface="+mj-lt"/>
                  </a:rPr>
                  <a:t> different by any one of the letters R, O, S, E.</a:t>
                </a:r>
              </a:p>
            </p:txBody>
          </p:sp>
        </mc:Choice>
        <mc:Fallback xmlns="">
          <p:sp>
            <p:nvSpPr>
              <p:cNvPr id="16" name="TextBox 15">
                <a:extLst>
                  <a:ext uri="{FF2B5EF4-FFF2-40B4-BE49-F238E27FC236}">
                    <a16:creationId xmlns:a16="http://schemas.microsoft.com/office/drawing/2014/main" id="{66823D3B-40B9-401B-9223-D0639F88B244}"/>
                  </a:ext>
                </a:extLst>
              </p:cNvPr>
              <p:cNvSpPr txBox="1">
                <a:spLocks noRot="1" noChangeAspect="1" noMove="1" noResize="1" noEditPoints="1" noAdjustHandles="1" noChangeArrowheads="1" noChangeShapeType="1" noTextEdit="1"/>
              </p:cNvSpPr>
              <p:nvPr/>
            </p:nvSpPr>
            <p:spPr>
              <a:xfrm>
                <a:off x="1449590" y="1508659"/>
                <a:ext cx="10742410" cy="523220"/>
              </a:xfrm>
              <a:prstGeom prst="rect">
                <a:avLst/>
              </a:prstGeom>
              <a:blipFill>
                <a:blip r:embed="rId2"/>
                <a:stretch>
                  <a:fillRect l="-1192" t="-11628" b="-32558"/>
                </a:stretch>
              </a:blipFill>
            </p:spPr>
            <p:txBody>
              <a:bodyPr/>
              <a:lstStyle/>
              <a:p>
                <a:r>
                  <a:rPr lang="en-IN">
                    <a:noFill/>
                  </a:rPr>
                  <a:t> </a:t>
                </a:r>
              </a:p>
            </p:txBody>
          </p:sp>
        </mc:Fallback>
      </mc:AlternateContent>
      <p:sp>
        <p:nvSpPr>
          <p:cNvPr id="17" name="TextBox 16">
            <a:extLst>
              <a:ext uri="{FF2B5EF4-FFF2-40B4-BE49-F238E27FC236}">
                <a16:creationId xmlns:a16="http://schemas.microsoft.com/office/drawing/2014/main" id="{D161AEB6-45B4-46CA-A647-A14C9D63E86B}"/>
              </a:ext>
            </a:extLst>
          </p:cNvPr>
          <p:cNvSpPr txBox="1"/>
          <p:nvPr/>
        </p:nvSpPr>
        <p:spPr>
          <a:xfrm>
            <a:off x="1449590" y="2192209"/>
            <a:ext cx="546556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IN" dirty="0">
                <a:latin typeface="+mj-lt"/>
              </a:rPr>
              <a:t>Since, repetition of letters is allowed.</a:t>
            </a:r>
          </a:p>
        </p:txBody>
      </p:sp>
      <p:sp>
        <p:nvSpPr>
          <p:cNvPr id="18" name="TextBox 17">
            <a:extLst>
              <a:ext uri="{FF2B5EF4-FFF2-40B4-BE49-F238E27FC236}">
                <a16:creationId xmlns:a16="http://schemas.microsoft.com/office/drawing/2014/main" id="{E674FAE6-AD89-4676-93B1-5BAA43292BAE}"/>
              </a:ext>
            </a:extLst>
          </p:cNvPr>
          <p:cNvSpPr txBox="1"/>
          <p:nvPr/>
        </p:nvSpPr>
        <p:spPr>
          <a:xfrm>
            <a:off x="1449590" y="3559309"/>
            <a:ext cx="156031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IN" dirty="0">
                <a:latin typeface="+mj-lt"/>
              </a:rPr>
              <a:t>Similarly,</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FAC58FE-F18D-453F-848D-F06C1CF841EE}"/>
                  </a:ext>
                </a:extLst>
              </p:cNvPr>
              <p:cNvSpPr txBox="1"/>
              <p:nvPr/>
            </p:nvSpPr>
            <p:spPr>
              <a:xfrm>
                <a:off x="2880221" y="3563300"/>
                <a:ext cx="6937665"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IN" dirty="0">
                    <a:latin typeface="+mj-lt"/>
                  </a:rPr>
                  <a:t>3</a:t>
                </a:r>
                <a:r>
                  <a:rPr lang="en-IN" baseline="30000" dirty="0">
                    <a:latin typeface="+mj-lt"/>
                  </a:rPr>
                  <a:t>rd</a:t>
                </a:r>
                <a:r>
                  <a:rPr lang="en-IN" dirty="0">
                    <a:latin typeface="+mj-lt"/>
                  </a:rPr>
                  <a:t>  &amp; 4</a:t>
                </a:r>
                <a:r>
                  <a:rPr lang="en-IN" baseline="30000" dirty="0">
                    <a:latin typeface="+mj-lt"/>
                  </a:rPr>
                  <a:t>th</a:t>
                </a:r>
                <a:r>
                  <a:rPr lang="en-IN" dirty="0">
                    <a:latin typeface="+mj-lt"/>
                  </a:rPr>
                  <a:t> place can be filled in </a:t>
                </a:r>
                <a14:m>
                  <m:oMath xmlns:m="http://schemas.openxmlformats.org/officeDocument/2006/math">
                    <m:r>
                      <a:rPr lang="en-IN" b="1" i="0" dirty="0" smtClean="0">
                        <a:solidFill>
                          <a:srgbClr val="FF0000"/>
                        </a:solidFill>
                        <a:latin typeface="Cambria Math" panose="02040503050406030204" pitchFamily="18" charset="0"/>
                      </a:rPr>
                      <m:t>𝟒</m:t>
                    </m:r>
                  </m:oMath>
                </a14:m>
                <a:r>
                  <a:rPr lang="en-IN" dirty="0">
                    <a:latin typeface="+mj-lt"/>
                  </a:rPr>
                  <a:t> way.</a:t>
                </a:r>
              </a:p>
            </p:txBody>
          </p:sp>
        </mc:Choice>
        <mc:Fallback xmlns="">
          <p:sp>
            <p:nvSpPr>
              <p:cNvPr id="22" name="TextBox 21">
                <a:extLst>
                  <a:ext uri="{FF2B5EF4-FFF2-40B4-BE49-F238E27FC236}">
                    <a16:creationId xmlns:a16="http://schemas.microsoft.com/office/drawing/2014/main" id="{2FAC58FE-F18D-453F-848D-F06C1CF841EE}"/>
                  </a:ext>
                </a:extLst>
              </p:cNvPr>
              <p:cNvSpPr txBox="1">
                <a:spLocks noRot="1" noChangeAspect="1" noMove="1" noResize="1" noEditPoints="1" noAdjustHandles="1" noChangeArrowheads="1" noChangeShapeType="1" noTextEdit="1"/>
              </p:cNvSpPr>
              <p:nvPr/>
            </p:nvSpPr>
            <p:spPr>
              <a:xfrm>
                <a:off x="2880221" y="3563300"/>
                <a:ext cx="6937665" cy="523220"/>
              </a:xfrm>
              <a:prstGeom prst="rect">
                <a:avLst/>
              </a:prstGeom>
              <a:blipFill>
                <a:blip r:embed="rId3"/>
                <a:stretch>
                  <a:fillRect l="-1756" t="-12941" b="-32941"/>
                </a:stretch>
              </a:blipFill>
            </p:spPr>
            <p:txBody>
              <a:bodyPr/>
              <a:lstStyle/>
              <a:p>
                <a:r>
                  <a:rPr lang="en-IN">
                    <a:noFill/>
                  </a:rPr>
                  <a:t> </a:t>
                </a:r>
              </a:p>
            </p:txBody>
          </p:sp>
        </mc:Fallback>
      </mc:AlternateContent>
      <p:sp>
        <p:nvSpPr>
          <p:cNvPr id="43" name="TextBox 42">
            <a:extLst>
              <a:ext uri="{FF2B5EF4-FFF2-40B4-BE49-F238E27FC236}">
                <a16:creationId xmlns:a16="http://schemas.microsoft.com/office/drawing/2014/main" id="{623BA9AF-3010-49BE-B9F6-7FA537A1524F}"/>
              </a:ext>
            </a:extLst>
          </p:cNvPr>
          <p:cNvSpPr txBox="1"/>
          <p:nvPr/>
        </p:nvSpPr>
        <p:spPr>
          <a:xfrm>
            <a:off x="1449590" y="4242859"/>
            <a:ext cx="2321865"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r>
              <a:rPr lang="en-GB" dirty="0"/>
              <a:t>By </a:t>
            </a:r>
            <a:r>
              <a:rPr lang="en-IN" dirty="0"/>
              <a:t>product rule </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CD63A71-B646-4558-A316-A842D4050363}"/>
                  </a:ext>
                </a:extLst>
              </p:cNvPr>
              <p:cNvSpPr txBox="1"/>
              <p:nvPr/>
            </p:nvSpPr>
            <p:spPr>
              <a:xfrm>
                <a:off x="2849286" y="6043596"/>
                <a:ext cx="55394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2800" b="1" i="0" dirty="0" smtClean="0">
                          <a:solidFill>
                            <a:srgbClr val="FF0000"/>
                          </a:solidFill>
                          <a:latin typeface="Cambria Math" panose="02040503050406030204" pitchFamily="18" charset="0"/>
                        </a:rPr>
                        <m:t>𝟒</m:t>
                      </m:r>
                    </m:oMath>
                  </m:oMathPara>
                </a14:m>
                <a:endParaRPr lang="en-IN" sz="2800" dirty="0"/>
              </a:p>
            </p:txBody>
          </p:sp>
        </mc:Choice>
        <mc:Fallback xmlns="">
          <p:sp>
            <p:nvSpPr>
              <p:cNvPr id="44" name="TextBox 43">
                <a:extLst>
                  <a:ext uri="{FF2B5EF4-FFF2-40B4-BE49-F238E27FC236}">
                    <a16:creationId xmlns:a16="http://schemas.microsoft.com/office/drawing/2014/main" id="{0CD63A71-B646-4558-A316-A842D4050363}"/>
                  </a:ext>
                </a:extLst>
              </p:cNvPr>
              <p:cNvSpPr txBox="1">
                <a:spLocks noRot="1" noChangeAspect="1" noMove="1" noResize="1" noEditPoints="1" noAdjustHandles="1" noChangeArrowheads="1" noChangeShapeType="1" noTextEdit="1"/>
              </p:cNvSpPr>
              <p:nvPr/>
            </p:nvSpPr>
            <p:spPr>
              <a:xfrm>
                <a:off x="2849286" y="6043596"/>
                <a:ext cx="553946" cy="523220"/>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522CA8D-8255-4669-8DCB-2601D5913A09}"/>
                  </a:ext>
                </a:extLst>
              </p:cNvPr>
              <p:cNvSpPr txBox="1"/>
              <p:nvPr/>
            </p:nvSpPr>
            <p:spPr>
              <a:xfrm>
                <a:off x="3771455" y="6043596"/>
                <a:ext cx="55394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2800" b="1" i="0" dirty="0" smtClean="0">
                          <a:solidFill>
                            <a:srgbClr val="FF0000"/>
                          </a:solidFill>
                          <a:latin typeface="Cambria Math" panose="02040503050406030204" pitchFamily="18" charset="0"/>
                        </a:rPr>
                        <m:t>𝟒</m:t>
                      </m:r>
                    </m:oMath>
                  </m:oMathPara>
                </a14:m>
                <a:endParaRPr lang="en-IN" sz="2800" dirty="0"/>
              </a:p>
            </p:txBody>
          </p:sp>
        </mc:Choice>
        <mc:Fallback xmlns="">
          <p:sp>
            <p:nvSpPr>
              <p:cNvPr id="45" name="TextBox 44">
                <a:extLst>
                  <a:ext uri="{FF2B5EF4-FFF2-40B4-BE49-F238E27FC236}">
                    <a16:creationId xmlns:a16="http://schemas.microsoft.com/office/drawing/2014/main" id="{2522CA8D-8255-4669-8DCB-2601D5913A09}"/>
                  </a:ext>
                </a:extLst>
              </p:cNvPr>
              <p:cNvSpPr txBox="1">
                <a:spLocks noRot="1" noChangeAspect="1" noMove="1" noResize="1" noEditPoints="1" noAdjustHandles="1" noChangeArrowheads="1" noChangeShapeType="1" noTextEdit="1"/>
              </p:cNvSpPr>
              <p:nvPr/>
            </p:nvSpPr>
            <p:spPr>
              <a:xfrm>
                <a:off x="3771455" y="6043596"/>
                <a:ext cx="553946" cy="523220"/>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7D0517D8-788D-48A5-9A6A-F60BC74E87BD}"/>
                  </a:ext>
                </a:extLst>
              </p:cNvPr>
              <p:cNvSpPr txBox="1"/>
              <p:nvPr/>
            </p:nvSpPr>
            <p:spPr>
              <a:xfrm>
                <a:off x="4693624" y="6043596"/>
                <a:ext cx="55394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2800" b="1" i="0" dirty="0" smtClean="0">
                          <a:solidFill>
                            <a:srgbClr val="FF0000"/>
                          </a:solidFill>
                          <a:latin typeface="Cambria Math" panose="02040503050406030204" pitchFamily="18" charset="0"/>
                        </a:rPr>
                        <m:t>𝟒</m:t>
                      </m:r>
                    </m:oMath>
                  </m:oMathPara>
                </a14:m>
                <a:endParaRPr lang="en-IN" sz="2800" dirty="0"/>
              </a:p>
            </p:txBody>
          </p:sp>
        </mc:Choice>
        <mc:Fallback xmlns="">
          <p:sp>
            <p:nvSpPr>
              <p:cNvPr id="46" name="TextBox 45">
                <a:extLst>
                  <a:ext uri="{FF2B5EF4-FFF2-40B4-BE49-F238E27FC236}">
                    <a16:creationId xmlns:a16="http://schemas.microsoft.com/office/drawing/2014/main" id="{7D0517D8-788D-48A5-9A6A-F60BC74E87BD}"/>
                  </a:ext>
                </a:extLst>
              </p:cNvPr>
              <p:cNvSpPr txBox="1">
                <a:spLocks noRot="1" noChangeAspect="1" noMove="1" noResize="1" noEditPoints="1" noAdjustHandles="1" noChangeArrowheads="1" noChangeShapeType="1" noTextEdit="1"/>
              </p:cNvSpPr>
              <p:nvPr/>
            </p:nvSpPr>
            <p:spPr>
              <a:xfrm>
                <a:off x="4693624" y="6043596"/>
                <a:ext cx="553946" cy="523220"/>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28E5E926-834D-4071-897B-76922CC47DD8}"/>
                  </a:ext>
                </a:extLst>
              </p:cNvPr>
              <p:cNvSpPr txBox="1"/>
              <p:nvPr/>
            </p:nvSpPr>
            <p:spPr>
              <a:xfrm>
                <a:off x="5615793" y="6043596"/>
                <a:ext cx="55394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2800" b="1" i="0" dirty="0" smtClean="0">
                          <a:solidFill>
                            <a:srgbClr val="FF0000"/>
                          </a:solidFill>
                          <a:latin typeface="Cambria Math" panose="02040503050406030204" pitchFamily="18" charset="0"/>
                        </a:rPr>
                        <m:t>𝟒</m:t>
                      </m:r>
                    </m:oMath>
                  </m:oMathPara>
                </a14:m>
                <a:endParaRPr lang="en-IN" sz="2800" dirty="0"/>
              </a:p>
            </p:txBody>
          </p:sp>
        </mc:Choice>
        <mc:Fallback xmlns="">
          <p:sp>
            <p:nvSpPr>
              <p:cNvPr id="47" name="TextBox 46">
                <a:extLst>
                  <a:ext uri="{FF2B5EF4-FFF2-40B4-BE49-F238E27FC236}">
                    <a16:creationId xmlns:a16="http://schemas.microsoft.com/office/drawing/2014/main" id="{28E5E926-834D-4071-897B-76922CC47DD8}"/>
                  </a:ext>
                </a:extLst>
              </p:cNvPr>
              <p:cNvSpPr txBox="1">
                <a:spLocks noRot="1" noChangeAspect="1" noMove="1" noResize="1" noEditPoints="1" noAdjustHandles="1" noChangeArrowheads="1" noChangeShapeType="1" noTextEdit="1"/>
              </p:cNvSpPr>
              <p:nvPr/>
            </p:nvSpPr>
            <p:spPr>
              <a:xfrm>
                <a:off x="5615793" y="6043596"/>
                <a:ext cx="553946" cy="523220"/>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47D6A15D-E7DA-4990-BEFA-548FD4BF7BDE}"/>
                  </a:ext>
                </a:extLst>
              </p:cNvPr>
              <p:cNvSpPr txBox="1"/>
              <p:nvPr/>
            </p:nvSpPr>
            <p:spPr>
              <a:xfrm>
                <a:off x="3334290" y="6043596"/>
                <a:ext cx="506108" cy="523220"/>
              </a:xfrm>
              <a:prstGeom prst="rect">
                <a:avLst/>
              </a:prstGeom>
              <a:noFill/>
            </p:spPr>
            <p:txBody>
              <a:bodyPr wrap="square" rtlCol="0">
                <a:spAutoFit/>
              </a:bodyPr>
              <a:lstStyle/>
              <a:p>
                <a:pPr algn="just"/>
                <a14:m>
                  <m:oMathPara xmlns:m="http://schemas.openxmlformats.org/officeDocument/2006/math">
                    <m:oMathParaPr>
                      <m:jc m:val="center"/>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m:t>
                      </m:r>
                    </m:oMath>
                  </m:oMathPara>
                </a14:m>
                <a:endParaRPr lang="en-IN" sz="2800" b="0" dirty="0">
                  <a:solidFill>
                    <a:srgbClr val="002060"/>
                  </a:solidFill>
                  <a:latin typeface="Cambria Math" panose="02040503050406030204" pitchFamily="18" charset="0"/>
                  <a:ea typeface="Cambria Math" panose="02040503050406030204" pitchFamily="18" charset="0"/>
                </a:endParaRPr>
              </a:p>
            </p:txBody>
          </p:sp>
        </mc:Choice>
        <mc:Fallback xmlns="">
          <p:sp>
            <p:nvSpPr>
              <p:cNvPr id="48" name="TextBox 47">
                <a:extLst>
                  <a:ext uri="{FF2B5EF4-FFF2-40B4-BE49-F238E27FC236}">
                    <a16:creationId xmlns:a16="http://schemas.microsoft.com/office/drawing/2014/main" id="{47D6A15D-E7DA-4990-BEFA-548FD4BF7BDE}"/>
                  </a:ext>
                </a:extLst>
              </p:cNvPr>
              <p:cNvSpPr txBox="1">
                <a:spLocks noRot="1" noChangeAspect="1" noMove="1" noResize="1" noEditPoints="1" noAdjustHandles="1" noChangeArrowheads="1" noChangeShapeType="1" noTextEdit="1"/>
              </p:cNvSpPr>
              <p:nvPr/>
            </p:nvSpPr>
            <p:spPr>
              <a:xfrm>
                <a:off x="3334290" y="6043596"/>
                <a:ext cx="506108" cy="523220"/>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4E96F6B-30B0-4CB4-BECF-53597310A27D}"/>
                  </a:ext>
                </a:extLst>
              </p:cNvPr>
              <p:cNvSpPr txBox="1"/>
              <p:nvPr/>
            </p:nvSpPr>
            <p:spPr>
              <a:xfrm>
                <a:off x="4261251" y="6043596"/>
                <a:ext cx="506108" cy="523220"/>
              </a:xfrm>
              <a:prstGeom prst="rect">
                <a:avLst/>
              </a:prstGeom>
              <a:noFill/>
            </p:spPr>
            <p:txBody>
              <a:bodyPr wrap="square" rtlCol="0">
                <a:spAutoFit/>
              </a:bodyPr>
              <a:lstStyle/>
              <a:p>
                <a:pPr algn="just"/>
                <a14:m>
                  <m:oMathPara xmlns:m="http://schemas.openxmlformats.org/officeDocument/2006/math">
                    <m:oMathParaPr>
                      <m:jc m:val="center"/>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m:t>
                      </m:r>
                    </m:oMath>
                  </m:oMathPara>
                </a14:m>
                <a:endParaRPr lang="en-IN" sz="2800" b="0" dirty="0">
                  <a:solidFill>
                    <a:srgbClr val="002060"/>
                  </a:solidFill>
                  <a:latin typeface="Cambria Math" panose="02040503050406030204" pitchFamily="18" charset="0"/>
                  <a:ea typeface="Cambria Math" panose="02040503050406030204" pitchFamily="18" charset="0"/>
                </a:endParaRPr>
              </a:p>
            </p:txBody>
          </p:sp>
        </mc:Choice>
        <mc:Fallback xmlns="">
          <p:sp>
            <p:nvSpPr>
              <p:cNvPr id="49" name="TextBox 48">
                <a:extLst>
                  <a:ext uri="{FF2B5EF4-FFF2-40B4-BE49-F238E27FC236}">
                    <a16:creationId xmlns:a16="http://schemas.microsoft.com/office/drawing/2014/main" id="{B4E96F6B-30B0-4CB4-BECF-53597310A27D}"/>
                  </a:ext>
                </a:extLst>
              </p:cNvPr>
              <p:cNvSpPr txBox="1">
                <a:spLocks noRot="1" noChangeAspect="1" noMove="1" noResize="1" noEditPoints="1" noAdjustHandles="1" noChangeArrowheads="1" noChangeShapeType="1" noTextEdit="1"/>
              </p:cNvSpPr>
              <p:nvPr/>
            </p:nvSpPr>
            <p:spPr>
              <a:xfrm>
                <a:off x="4261251" y="6043596"/>
                <a:ext cx="506108" cy="523220"/>
              </a:xfrm>
              <a:prstGeom prst="rect">
                <a:avLst/>
              </a:prstGeom>
              <a:blipFill>
                <a:blip r:embed="rId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63A2B08D-F7F0-4FFC-A29A-4012FDA652BC}"/>
                  </a:ext>
                </a:extLst>
              </p:cNvPr>
              <p:cNvSpPr txBox="1"/>
              <p:nvPr/>
            </p:nvSpPr>
            <p:spPr>
              <a:xfrm>
                <a:off x="5221669" y="6043596"/>
                <a:ext cx="506108" cy="523220"/>
              </a:xfrm>
              <a:prstGeom prst="rect">
                <a:avLst/>
              </a:prstGeom>
              <a:noFill/>
            </p:spPr>
            <p:txBody>
              <a:bodyPr wrap="square" rtlCol="0">
                <a:spAutoFit/>
              </a:bodyPr>
              <a:lstStyle/>
              <a:p>
                <a:pPr algn="just"/>
                <a14:m>
                  <m:oMathPara xmlns:m="http://schemas.openxmlformats.org/officeDocument/2006/math">
                    <m:oMathParaPr>
                      <m:jc m:val="center"/>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m:t>
                      </m:r>
                    </m:oMath>
                  </m:oMathPara>
                </a14:m>
                <a:endParaRPr lang="en-IN" sz="2800" b="0" dirty="0">
                  <a:solidFill>
                    <a:srgbClr val="002060"/>
                  </a:solidFill>
                  <a:latin typeface="Cambria Math" panose="02040503050406030204" pitchFamily="18" charset="0"/>
                  <a:ea typeface="Cambria Math" panose="02040503050406030204" pitchFamily="18" charset="0"/>
                </a:endParaRPr>
              </a:p>
            </p:txBody>
          </p:sp>
        </mc:Choice>
        <mc:Fallback xmlns="">
          <p:sp>
            <p:nvSpPr>
              <p:cNvPr id="50" name="TextBox 49">
                <a:extLst>
                  <a:ext uri="{FF2B5EF4-FFF2-40B4-BE49-F238E27FC236}">
                    <a16:creationId xmlns:a16="http://schemas.microsoft.com/office/drawing/2014/main" id="{63A2B08D-F7F0-4FFC-A29A-4012FDA652BC}"/>
                  </a:ext>
                </a:extLst>
              </p:cNvPr>
              <p:cNvSpPr txBox="1">
                <a:spLocks noRot="1" noChangeAspect="1" noMove="1" noResize="1" noEditPoints="1" noAdjustHandles="1" noChangeArrowheads="1" noChangeShapeType="1" noTextEdit="1"/>
              </p:cNvSpPr>
              <p:nvPr/>
            </p:nvSpPr>
            <p:spPr>
              <a:xfrm>
                <a:off x="5221669" y="6043596"/>
                <a:ext cx="506108" cy="523220"/>
              </a:xfrm>
              <a:prstGeom prst="rect">
                <a:avLst/>
              </a:prstGeom>
              <a:blipFill>
                <a:blip r:embed="rId1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24E4049E-CD25-4197-9357-6C7123261BD3}"/>
                  </a:ext>
                </a:extLst>
              </p:cNvPr>
              <p:cNvSpPr txBox="1"/>
              <p:nvPr/>
            </p:nvSpPr>
            <p:spPr>
              <a:xfrm>
                <a:off x="6096000" y="6043596"/>
                <a:ext cx="506108" cy="523220"/>
              </a:xfrm>
              <a:prstGeom prst="rect">
                <a:avLst/>
              </a:prstGeom>
              <a:noFill/>
            </p:spPr>
            <p:txBody>
              <a:bodyPr wrap="square" rtlCol="0">
                <a:spAutoFit/>
              </a:bodyPr>
              <a:lstStyle/>
              <a:p>
                <a:pPr algn="just"/>
                <a14:m>
                  <m:oMathPara xmlns:m="http://schemas.openxmlformats.org/officeDocument/2006/math">
                    <m:oMathParaPr>
                      <m:jc m:val="center"/>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m:t>
                      </m:r>
                    </m:oMath>
                  </m:oMathPara>
                </a14:m>
                <a:endParaRPr lang="en-IN" sz="2800" b="0" dirty="0">
                  <a:solidFill>
                    <a:srgbClr val="002060"/>
                  </a:solidFill>
                  <a:latin typeface="Cambria Math" panose="02040503050406030204" pitchFamily="18" charset="0"/>
                  <a:ea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24E4049E-CD25-4197-9357-6C7123261BD3}"/>
                  </a:ext>
                </a:extLst>
              </p:cNvPr>
              <p:cNvSpPr txBox="1">
                <a:spLocks noRot="1" noChangeAspect="1" noMove="1" noResize="1" noEditPoints="1" noAdjustHandles="1" noChangeArrowheads="1" noChangeShapeType="1" noTextEdit="1"/>
              </p:cNvSpPr>
              <p:nvPr/>
            </p:nvSpPr>
            <p:spPr>
              <a:xfrm>
                <a:off x="6096000" y="6043596"/>
                <a:ext cx="506108" cy="523220"/>
              </a:xfrm>
              <a:prstGeom prst="rect">
                <a:avLst/>
              </a:prstGeom>
              <a:blipFill>
                <a:blip r:embed="rId11"/>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384BCEE-4495-4C1E-96FC-983DDE273DE5}"/>
                  </a:ext>
                </a:extLst>
              </p:cNvPr>
              <p:cNvSpPr txBox="1"/>
              <p:nvPr/>
            </p:nvSpPr>
            <p:spPr>
              <a:xfrm>
                <a:off x="6537962" y="6043596"/>
                <a:ext cx="957734"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2800" b="1" i="0" dirty="0" smtClean="0">
                          <a:solidFill>
                            <a:srgbClr val="FF0000"/>
                          </a:solidFill>
                          <a:latin typeface="Cambria Math" panose="02040503050406030204" pitchFamily="18" charset="0"/>
                        </a:rPr>
                        <m:t>𝟐𝟓𝟔</m:t>
                      </m:r>
                    </m:oMath>
                  </m:oMathPara>
                </a14:m>
                <a:endParaRPr lang="en-IN" sz="2800" dirty="0"/>
              </a:p>
            </p:txBody>
          </p:sp>
        </mc:Choice>
        <mc:Fallback xmlns="">
          <p:sp>
            <p:nvSpPr>
              <p:cNvPr id="52" name="TextBox 51">
                <a:extLst>
                  <a:ext uri="{FF2B5EF4-FFF2-40B4-BE49-F238E27FC236}">
                    <a16:creationId xmlns:a16="http://schemas.microsoft.com/office/drawing/2014/main" id="{9384BCEE-4495-4C1E-96FC-983DDE273DE5}"/>
                  </a:ext>
                </a:extLst>
              </p:cNvPr>
              <p:cNvSpPr txBox="1">
                <a:spLocks noRot="1" noChangeAspect="1" noMove="1" noResize="1" noEditPoints="1" noAdjustHandles="1" noChangeArrowheads="1" noChangeShapeType="1" noTextEdit="1"/>
              </p:cNvSpPr>
              <p:nvPr/>
            </p:nvSpPr>
            <p:spPr>
              <a:xfrm>
                <a:off x="6537962" y="6043596"/>
                <a:ext cx="957734" cy="523220"/>
              </a:xfrm>
              <a:prstGeom prst="rect">
                <a:avLst/>
              </a:prstGeom>
              <a:blipFill>
                <a:blip r:embed="rId1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6BFCB82-954E-42BB-9D98-B738D5264870}"/>
                  </a:ext>
                </a:extLst>
              </p:cNvPr>
              <p:cNvSpPr txBox="1"/>
              <p:nvPr/>
            </p:nvSpPr>
            <p:spPr>
              <a:xfrm>
                <a:off x="1449590" y="2875759"/>
                <a:ext cx="6046106"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IN" dirty="0">
                    <a:latin typeface="+mj-lt"/>
                  </a:rPr>
                  <a:t>The 2</a:t>
                </a:r>
                <a:r>
                  <a:rPr lang="en-IN" baseline="30000" dirty="0">
                    <a:latin typeface="+mj-lt"/>
                  </a:rPr>
                  <a:t>nd</a:t>
                </a:r>
                <a:r>
                  <a:rPr lang="en-IN" dirty="0">
                    <a:latin typeface="+mj-lt"/>
                  </a:rPr>
                  <a:t> can be filled in </a:t>
                </a:r>
                <a14:m>
                  <m:oMath xmlns:m="http://schemas.openxmlformats.org/officeDocument/2006/math">
                    <m:r>
                      <a:rPr lang="en-IN" b="1" i="1" dirty="0" smtClean="0">
                        <a:solidFill>
                          <a:srgbClr val="FF0000"/>
                        </a:solidFill>
                        <a:latin typeface="Cambria Math" panose="02040503050406030204" pitchFamily="18" charset="0"/>
                      </a:rPr>
                      <m:t>𝟒</m:t>
                    </m:r>
                  </m:oMath>
                </a14:m>
                <a:r>
                  <a:rPr lang="en-IN" dirty="0">
                    <a:latin typeface="+mj-lt"/>
                  </a:rPr>
                  <a:t> different ways.</a:t>
                </a:r>
              </a:p>
            </p:txBody>
          </p:sp>
        </mc:Choice>
        <mc:Fallback xmlns="">
          <p:sp>
            <p:nvSpPr>
              <p:cNvPr id="32" name="TextBox 31">
                <a:extLst>
                  <a:ext uri="{FF2B5EF4-FFF2-40B4-BE49-F238E27FC236}">
                    <a16:creationId xmlns:a16="http://schemas.microsoft.com/office/drawing/2014/main" id="{F6BFCB82-954E-42BB-9D98-B738D5264870}"/>
                  </a:ext>
                </a:extLst>
              </p:cNvPr>
              <p:cNvSpPr txBox="1">
                <a:spLocks noRot="1" noChangeAspect="1" noMove="1" noResize="1" noEditPoints="1" noAdjustHandles="1" noChangeArrowheads="1" noChangeShapeType="1" noTextEdit="1"/>
              </p:cNvSpPr>
              <p:nvPr/>
            </p:nvSpPr>
            <p:spPr>
              <a:xfrm>
                <a:off x="1449590" y="2875759"/>
                <a:ext cx="6046106" cy="523220"/>
              </a:xfrm>
              <a:prstGeom prst="rect">
                <a:avLst/>
              </a:prstGeom>
              <a:blipFill>
                <a:blip r:embed="rId13"/>
                <a:stretch>
                  <a:fillRect l="-2117" t="-11628" b="-3139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A1788B3-44DE-47BD-9429-D6660D1785F9}"/>
                  </a:ext>
                </a:extLst>
              </p:cNvPr>
              <p:cNvSpPr txBox="1"/>
              <p:nvPr/>
            </p:nvSpPr>
            <p:spPr>
              <a:xfrm>
                <a:off x="8621099" y="5903064"/>
                <a:ext cx="55394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2800" b="1" i="0" dirty="0" smtClean="0">
                          <a:solidFill>
                            <a:srgbClr val="FF0000"/>
                          </a:solidFill>
                          <a:latin typeface="Cambria Math" panose="02040503050406030204" pitchFamily="18" charset="0"/>
                        </a:rPr>
                        <m:t>𝟒</m:t>
                      </m:r>
                    </m:oMath>
                  </m:oMathPara>
                </a14:m>
                <a:endParaRPr lang="en-IN" sz="2800" dirty="0"/>
              </a:p>
            </p:txBody>
          </p:sp>
        </mc:Choice>
        <mc:Fallback xmlns="">
          <p:sp>
            <p:nvSpPr>
              <p:cNvPr id="53" name="TextBox 52">
                <a:extLst>
                  <a:ext uri="{FF2B5EF4-FFF2-40B4-BE49-F238E27FC236}">
                    <a16:creationId xmlns:a16="http://schemas.microsoft.com/office/drawing/2014/main" id="{3A1788B3-44DE-47BD-9429-D6660D1785F9}"/>
                  </a:ext>
                </a:extLst>
              </p:cNvPr>
              <p:cNvSpPr txBox="1">
                <a:spLocks noRot="1" noChangeAspect="1" noMove="1" noResize="1" noEditPoints="1" noAdjustHandles="1" noChangeArrowheads="1" noChangeShapeType="1" noTextEdit="1"/>
              </p:cNvSpPr>
              <p:nvPr/>
            </p:nvSpPr>
            <p:spPr>
              <a:xfrm>
                <a:off x="8621099" y="5903064"/>
                <a:ext cx="553946" cy="523220"/>
              </a:xfrm>
              <a:prstGeom prst="rect">
                <a:avLst/>
              </a:prstGeom>
              <a:blipFill>
                <a:blip r:embed="rId1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1841EC93-F458-49DD-901A-DFEAF26D43C4}"/>
                  </a:ext>
                </a:extLst>
              </p:cNvPr>
              <p:cNvSpPr txBox="1"/>
              <p:nvPr/>
            </p:nvSpPr>
            <p:spPr>
              <a:xfrm>
                <a:off x="9543268" y="5903064"/>
                <a:ext cx="55394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2800" b="1" i="0" dirty="0" smtClean="0">
                          <a:solidFill>
                            <a:srgbClr val="FF0000"/>
                          </a:solidFill>
                          <a:latin typeface="Cambria Math" panose="02040503050406030204" pitchFamily="18" charset="0"/>
                        </a:rPr>
                        <m:t>𝟒</m:t>
                      </m:r>
                    </m:oMath>
                  </m:oMathPara>
                </a14:m>
                <a:endParaRPr lang="en-IN" sz="2800" dirty="0"/>
              </a:p>
            </p:txBody>
          </p:sp>
        </mc:Choice>
        <mc:Fallback xmlns="">
          <p:sp>
            <p:nvSpPr>
              <p:cNvPr id="54" name="TextBox 53">
                <a:extLst>
                  <a:ext uri="{FF2B5EF4-FFF2-40B4-BE49-F238E27FC236}">
                    <a16:creationId xmlns:a16="http://schemas.microsoft.com/office/drawing/2014/main" id="{1841EC93-F458-49DD-901A-DFEAF26D43C4}"/>
                  </a:ext>
                </a:extLst>
              </p:cNvPr>
              <p:cNvSpPr txBox="1">
                <a:spLocks noRot="1" noChangeAspect="1" noMove="1" noResize="1" noEditPoints="1" noAdjustHandles="1" noChangeArrowheads="1" noChangeShapeType="1" noTextEdit="1"/>
              </p:cNvSpPr>
              <p:nvPr/>
            </p:nvSpPr>
            <p:spPr>
              <a:xfrm>
                <a:off x="9543268" y="5903064"/>
                <a:ext cx="553946" cy="523220"/>
              </a:xfrm>
              <a:prstGeom prst="rect">
                <a:avLst/>
              </a:prstGeom>
              <a:blipFill>
                <a:blip r:embed="rId1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605E1101-3419-4872-9AE2-825E3917D7F8}"/>
                  </a:ext>
                </a:extLst>
              </p:cNvPr>
              <p:cNvSpPr txBox="1"/>
              <p:nvPr/>
            </p:nvSpPr>
            <p:spPr>
              <a:xfrm>
                <a:off x="10465437" y="5903064"/>
                <a:ext cx="55394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2800" b="1" i="0" dirty="0" smtClean="0">
                          <a:solidFill>
                            <a:srgbClr val="FF0000"/>
                          </a:solidFill>
                          <a:latin typeface="Cambria Math" panose="02040503050406030204" pitchFamily="18" charset="0"/>
                        </a:rPr>
                        <m:t>𝟒</m:t>
                      </m:r>
                    </m:oMath>
                  </m:oMathPara>
                </a14:m>
                <a:endParaRPr lang="en-IN" sz="2800" dirty="0"/>
              </a:p>
            </p:txBody>
          </p:sp>
        </mc:Choice>
        <mc:Fallback xmlns="">
          <p:sp>
            <p:nvSpPr>
              <p:cNvPr id="55" name="TextBox 54">
                <a:extLst>
                  <a:ext uri="{FF2B5EF4-FFF2-40B4-BE49-F238E27FC236}">
                    <a16:creationId xmlns:a16="http://schemas.microsoft.com/office/drawing/2014/main" id="{605E1101-3419-4872-9AE2-825E3917D7F8}"/>
                  </a:ext>
                </a:extLst>
              </p:cNvPr>
              <p:cNvSpPr txBox="1">
                <a:spLocks noRot="1" noChangeAspect="1" noMove="1" noResize="1" noEditPoints="1" noAdjustHandles="1" noChangeArrowheads="1" noChangeShapeType="1" noTextEdit="1"/>
              </p:cNvSpPr>
              <p:nvPr/>
            </p:nvSpPr>
            <p:spPr>
              <a:xfrm>
                <a:off x="10465437" y="5903064"/>
                <a:ext cx="553946" cy="523220"/>
              </a:xfrm>
              <a:prstGeom prst="rect">
                <a:avLst/>
              </a:prstGeom>
              <a:blipFill>
                <a:blip r:embed="rId1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89BE28A-328F-4B8C-A4BB-3C18F50B37C8}"/>
                  </a:ext>
                </a:extLst>
              </p:cNvPr>
              <p:cNvSpPr txBox="1"/>
              <p:nvPr/>
            </p:nvSpPr>
            <p:spPr>
              <a:xfrm>
                <a:off x="11387606" y="5903064"/>
                <a:ext cx="55394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2800" b="1" i="0" dirty="0" smtClean="0">
                          <a:solidFill>
                            <a:srgbClr val="FF0000"/>
                          </a:solidFill>
                          <a:latin typeface="Cambria Math" panose="02040503050406030204" pitchFamily="18" charset="0"/>
                        </a:rPr>
                        <m:t>𝟒</m:t>
                      </m:r>
                    </m:oMath>
                  </m:oMathPara>
                </a14:m>
                <a:endParaRPr lang="en-IN" sz="2800" dirty="0"/>
              </a:p>
            </p:txBody>
          </p:sp>
        </mc:Choice>
        <mc:Fallback xmlns="">
          <p:sp>
            <p:nvSpPr>
              <p:cNvPr id="56" name="TextBox 55">
                <a:extLst>
                  <a:ext uri="{FF2B5EF4-FFF2-40B4-BE49-F238E27FC236}">
                    <a16:creationId xmlns:a16="http://schemas.microsoft.com/office/drawing/2014/main" id="{589BE28A-328F-4B8C-A4BB-3C18F50B37C8}"/>
                  </a:ext>
                </a:extLst>
              </p:cNvPr>
              <p:cNvSpPr txBox="1">
                <a:spLocks noRot="1" noChangeAspect="1" noMove="1" noResize="1" noEditPoints="1" noAdjustHandles="1" noChangeArrowheads="1" noChangeShapeType="1" noTextEdit="1"/>
              </p:cNvSpPr>
              <p:nvPr/>
            </p:nvSpPr>
            <p:spPr>
              <a:xfrm>
                <a:off x="11387606" y="5903064"/>
                <a:ext cx="553946" cy="523220"/>
              </a:xfrm>
              <a:prstGeom prst="rect">
                <a:avLst/>
              </a:prstGeom>
              <a:blipFill>
                <a:blip r:embed="rId17"/>
                <a:stretch>
                  <a:fillRect/>
                </a:stretch>
              </a:blipFill>
            </p:spPr>
            <p:txBody>
              <a:bodyPr/>
              <a:lstStyle/>
              <a:p>
                <a:r>
                  <a:rPr lang="en-IN">
                    <a:noFill/>
                  </a:rPr>
                  <a:t> </a:t>
                </a:r>
              </a:p>
            </p:txBody>
          </p:sp>
        </mc:Fallback>
      </mc:AlternateContent>
      <p:cxnSp>
        <p:nvCxnSpPr>
          <p:cNvPr id="57" name="Straight Connector 56">
            <a:extLst>
              <a:ext uri="{FF2B5EF4-FFF2-40B4-BE49-F238E27FC236}">
                <a16:creationId xmlns:a16="http://schemas.microsoft.com/office/drawing/2014/main" id="{81604A4F-4DD1-4B06-8D2D-D49BB54288FB}"/>
              </a:ext>
            </a:extLst>
          </p:cNvPr>
          <p:cNvCxnSpPr>
            <a:cxnSpLocks/>
          </p:cNvCxnSpPr>
          <p:nvPr/>
        </p:nvCxnSpPr>
        <p:spPr>
          <a:xfrm>
            <a:off x="8592282" y="5667650"/>
            <a:ext cx="61158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1199483-E48B-4B9C-AF58-DB2F68BA5FE7}"/>
              </a:ext>
            </a:extLst>
          </p:cNvPr>
          <p:cNvCxnSpPr>
            <a:cxnSpLocks/>
          </p:cNvCxnSpPr>
          <p:nvPr/>
        </p:nvCxnSpPr>
        <p:spPr>
          <a:xfrm>
            <a:off x="9514451" y="5667650"/>
            <a:ext cx="61158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1A4388E-7EE0-423A-969A-CBD569FA96D3}"/>
              </a:ext>
            </a:extLst>
          </p:cNvPr>
          <p:cNvCxnSpPr>
            <a:cxnSpLocks/>
          </p:cNvCxnSpPr>
          <p:nvPr/>
        </p:nvCxnSpPr>
        <p:spPr>
          <a:xfrm>
            <a:off x="10436620" y="5667650"/>
            <a:ext cx="61158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253EDBE-BD20-42DE-AB56-D2990F7A98D7}"/>
              </a:ext>
            </a:extLst>
          </p:cNvPr>
          <p:cNvCxnSpPr>
            <a:cxnSpLocks/>
          </p:cNvCxnSpPr>
          <p:nvPr/>
        </p:nvCxnSpPr>
        <p:spPr>
          <a:xfrm>
            <a:off x="11358790" y="5667650"/>
            <a:ext cx="61158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4C589B31-65FC-479B-BF19-B988472B4E4D}"/>
              </a:ext>
            </a:extLst>
          </p:cNvPr>
          <p:cNvSpPr txBox="1"/>
          <p:nvPr/>
        </p:nvSpPr>
        <p:spPr>
          <a:xfrm>
            <a:off x="8592282" y="5217928"/>
            <a:ext cx="61158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IN" dirty="0">
                <a:latin typeface="+mj-lt"/>
              </a:rPr>
              <a:t>1</a:t>
            </a:r>
            <a:r>
              <a:rPr lang="en-IN" baseline="30000" dirty="0">
                <a:latin typeface="+mj-lt"/>
              </a:rPr>
              <a:t>st</a:t>
            </a:r>
            <a:r>
              <a:rPr lang="en-IN" dirty="0">
                <a:latin typeface="+mj-lt"/>
              </a:rPr>
              <a:t> </a:t>
            </a:r>
          </a:p>
        </p:txBody>
      </p:sp>
      <p:sp>
        <p:nvSpPr>
          <p:cNvPr id="62" name="TextBox 61">
            <a:extLst>
              <a:ext uri="{FF2B5EF4-FFF2-40B4-BE49-F238E27FC236}">
                <a16:creationId xmlns:a16="http://schemas.microsoft.com/office/drawing/2014/main" id="{010CC2B3-D029-4F17-B214-8B083B2C3E52}"/>
              </a:ext>
            </a:extLst>
          </p:cNvPr>
          <p:cNvSpPr txBox="1"/>
          <p:nvPr/>
        </p:nvSpPr>
        <p:spPr>
          <a:xfrm>
            <a:off x="9514451" y="5217928"/>
            <a:ext cx="61158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IN" dirty="0">
                <a:latin typeface="+mj-lt"/>
              </a:rPr>
              <a:t>2</a:t>
            </a:r>
            <a:r>
              <a:rPr lang="en-IN" baseline="30000" dirty="0">
                <a:latin typeface="+mj-lt"/>
              </a:rPr>
              <a:t>nd</a:t>
            </a:r>
            <a:r>
              <a:rPr lang="en-IN" dirty="0">
                <a:latin typeface="+mj-lt"/>
              </a:rPr>
              <a:t> </a:t>
            </a:r>
          </a:p>
        </p:txBody>
      </p:sp>
      <p:sp>
        <p:nvSpPr>
          <p:cNvPr id="63" name="TextBox 62">
            <a:extLst>
              <a:ext uri="{FF2B5EF4-FFF2-40B4-BE49-F238E27FC236}">
                <a16:creationId xmlns:a16="http://schemas.microsoft.com/office/drawing/2014/main" id="{3F9F7DFE-7385-4678-A244-CA0E0B3A2369}"/>
              </a:ext>
            </a:extLst>
          </p:cNvPr>
          <p:cNvSpPr txBox="1"/>
          <p:nvPr/>
        </p:nvSpPr>
        <p:spPr>
          <a:xfrm>
            <a:off x="10436620" y="5217928"/>
            <a:ext cx="61158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IN" dirty="0">
                <a:latin typeface="+mj-lt"/>
              </a:rPr>
              <a:t>3</a:t>
            </a:r>
            <a:r>
              <a:rPr lang="en-IN" baseline="30000" dirty="0">
                <a:latin typeface="+mj-lt"/>
              </a:rPr>
              <a:t>rd</a:t>
            </a:r>
            <a:r>
              <a:rPr lang="en-IN" dirty="0">
                <a:latin typeface="+mj-lt"/>
              </a:rPr>
              <a:t> </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61A855C-AB3F-4385-AD61-452D99EF5A7F}"/>
                  </a:ext>
                </a:extLst>
              </p:cNvPr>
              <p:cNvSpPr txBox="1"/>
              <p:nvPr/>
            </p:nvSpPr>
            <p:spPr>
              <a:xfrm>
                <a:off x="1449590" y="825109"/>
                <a:ext cx="822009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14:m>
                  <m:oMath xmlns:m="http://schemas.openxmlformats.org/officeDocument/2006/math">
                    <m:d>
                      <m:dPr>
                        <m:ctrlPr>
                          <a:rPr lang="en-IN" b="1" i="1" dirty="0" smtClean="0">
                            <a:latin typeface="Cambria Math" panose="02040503050406030204" pitchFamily="18" charset="0"/>
                          </a:rPr>
                        </m:ctrlPr>
                      </m:dPr>
                      <m:e>
                        <m:r>
                          <a:rPr lang="en-IN" b="1" i="1" dirty="0" smtClean="0">
                            <a:latin typeface="Cambria Math" panose="02040503050406030204" pitchFamily="18" charset="0"/>
                          </a:rPr>
                          <m:t>𝟐</m:t>
                        </m:r>
                      </m:e>
                    </m:d>
                  </m:oMath>
                </a14:m>
                <a:r>
                  <a:rPr lang="en-IN" b="1" dirty="0">
                    <a:latin typeface="+mj-lt"/>
                  </a:rPr>
                  <a:t>  Repetition of letters is allowed</a:t>
                </a:r>
                <a:endParaRPr lang="en-GB" b="1" dirty="0">
                  <a:latin typeface="+mj-lt"/>
                </a:endParaRPr>
              </a:p>
            </p:txBody>
          </p:sp>
        </mc:Choice>
        <mc:Fallback xmlns="">
          <p:sp>
            <p:nvSpPr>
              <p:cNvPr id="33" name="TextBox 32">
                <a:extLst>
                  <a:ext uri="{FF2B5EF4-FFF2-40B4-BE49-F238E27FC236}">
                    <a16:creationId xmlns:a16="http://schemas.microsoft.com/office/drawing/2014/main" id="{561A855C-AB3F-4385-AD61-452D99EF5A7F}"/>
                  </a:ext>
                </a:extLst>
              </p:cNvPr>
              <p:cNvSpPr txBox="1">
                <a:spLocks noRot="1" noChangeAspect="1" noMove="1" noResize="1" noEditPoints="1" noAdjustHandles="1" noChangeArrowheads="1" noChangeShapeType="1" noTextEdit="1"/>
              </p:cNvSpPr>
              <p:nvPr/>
            </p:nvSpPr>
            <p:spPr>
              <a:xfrm>
                <a:off x="1449590" y="825109"/>
                <a:ext cx="8220090" cy="523220"/>
              </a:xfrm>
              <a:prstGeom prst="rect">
                <a:avLst/>
              </a:prstGeom>
              <a:blipFill>
                <a:blip r:embed="rId18"/>
                <a:stretch>
                  <a:fillRect t="-11628" b="-32558"/>
                </a:stretch>
              </a:blipFill>
            </p:spPr>
            <p:txBody>
              <a:bodyPr/>
              <a:lstStyle/>
              <a:p>
                <a:r>
                  <a:rPr lang="en-IN">
                    <a:noFill/>
                  </a:rPr>
                  <a:t> </a:t>
                </a:r>
              </a:p>
            </p:txBody>
          </p:sp>
        </mc:Fallback>
      </mc:AlternateContent>
      <p:sp>
        <p:nvSpPr>
          <p:cNvPr id="64" name="TextBox 63">
            <a:extLst>
              <a:ext uri="{FF2B5EF4-FFF2-40B4-BE49-F238E27FC236}">
                <a16:creationId xmlns:a16="http://schemas.microsoft.com/office/drawing/2014/main" id="{C9D93965-F01B-401A-9C1E-B3894C53BBBE}"/>
              </a:ext>
            </a:extLst>
          </p:cNvPr>
          <p:cNvSpPr txBox="1"/>
          <p:nvPr/>
        </p:nvSpPr>
        <p:spPr>
          <a:xfrm>
            <a:off x="11358789" y="5217928"/>
            <a:ext cx="61158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IN" dirty="0">
                <a:latin typeface="+mj-lt"/>
              </a:rPr>
              <a:t>4</a:t>
            </a:r>
            <a:r>
              <a:rPr lang="en-IN" baseline="30000" dirty="0">
                <a:latin typeface="+mj-lt"/>
              </a:rPr>
              <a:t>th</a:t>
            </a:r>
            <a:r>
              <a:rPr lang="en-IN" dirty="0">
                <a:latin typeface="+mj-lt"/>
              </a:rPr>
              <a:t> </a:t>
            </a:r>
          </a:p>
        </p:txBody>
      </p:sp>
    </p:spTree>
    <p:extLst>
      <p:ext uri="{BB962C8B-B14F-4D97-AF65-F5344CB8AC3E}">
        <p14:creationId xmlns:p14="http://schemas.microsoft.com/office/powerpoint/2010/main" val="126330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16" grpId="0"/>
      <p:bldP spid="17" grpId="0"/>
      <p:bldP spid="18" grpId="0"/>
      <p:bldP spid="22" grpId="0"/>
      <p:bldP spid="43" grpId="0"/>
      <p:bldP spid="44" grpId="0"/>
      <p:bldP spid="45" grpId="0"/>
      <p:bldP spid="46" grpId="0"/>
      <p:bldP spid="47" grpId="0"/>
      <p:bldP spid="48" grpId="0"/>
      <p:bldP spid="49" grpId="0"/>
      <p:bldP spid="50" grpId="0"/>
      <p:bldP spid="51" grpId="0"/>
      <p:bldP spid="52" grpId="0"/>
      <p:bldP spid="32" grpId="0"/>
      <p:bldP spid="53" grpId="0"/>
      <p:bldP spid="54" grpId="0"/>
      <p:bldP spid="55" grpId="0"/>
      <p:bldP spid="56" grpId="0"/>
      <p:bldP spid="3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C3B86F09-014A-4B81-97C5-AEB1F28B2D14}"/>
              </a:ext>
            </a:extLst>
          </p:cNvPr>
          <p:cNvSpPr txBox="1"/>
          <p:nvPr/>
        </p:nvSpPr>
        <p:spPr>
          <a:xfrm>
            <a:off x="4945231" y="3966604"/>
            <a:ext cx="45720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gn="ctr">
              <a:lnSpc>
                <a:spcPct val="100000"/>
              </a:lnSpc>
              <a:spcBef>
                <a:spcPts val="0"/>
              </a:spcBef>
              <a:spcAft>
                <a:spcPts val="0"/>
              </a:spcAft>
            </a:pPr>
            <a:r>
              <a:rPr lang="en-IN" dirty="0">
                <a:latin typeface="+mj-lt"/>
              </a:rPr>
              <a:t>H</a:t>
            </a:r>
          </a:p>
        </p:txBody>
      </p:sp>
      <p:sp>
        <p:nvSpPr>
          <p:cNvPr id="38" name="TextBox 37">
            <a:extLst>
              <a:ext uri="{FF2B5EF4-FFF2-40B4-BE49-F238E27FC236}">
                <a16:creationId xmlns:a16="http://schemas.microsoft.com/office/drawing/2014/main" id="{EC7E41A4-AC67-40BB-9D84-16BC95CC7D1A}"/>
              </a:ext>
            </a:extLst>
          </p:cNvPr>
          <p:cNvSpPr txBox="1"/>
          <p:nvPr/>
        </p:nvSpPr>
        <p:spPr>
          <a:xfrm>
            <a:off x="5871285" y="3966604"/>
            <a:ext cx="45720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gn="ctr">
              <a:lnSpc>
                <a:spcPct val="100000"/>
              </a:lnSpc>
              <a:spcBef>
                <a:spcPts val="0"/>
              </a:spcBef>
              <a:spcAft>
                <a:spcPts val="0"/>
              </a:spcAft>
            </a:pPr>
            <a:r>
              <a:rPr lang="en-IN" dirty="0">
                <a:latin typeface="+mj-lt"/>
              </a:rPr>
              <a:t>T</a:t>
            </a:r>
          </a:p>
        </p:txBody>
      </p:sp>
      <p:sp>
        <p:nvSpPr>
          <p:cNvPr id="39" name="TextBox 38">
            <a:extLst>
              <a:ext uri="{FF2B5EF4-FFF2-40B4-BE49-F238E27FC236}">
                <a16:creationId xmlns:a16="http://schemas.microsoft.com/office/drawing/2014/main" id="{F6725F88-34AE-4B61-AC88-603D92A18726}"/>
              </a:ext>
            </a:extLst>
          </p:cNvPr>
          <p:cNvSpPr txBox="1"/>
          <p:nvPr/>
        </p:nvSpPr>
        <p:spPr>
          <a:xfrm>
            <a:off x="6789570" y="3966604"/>
            <a:ext cx="45720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gn="ctr">
              <a:lnSpc>
                <a:spcPct val="100000"/>
              </a:lnSpc>
              <a:spcBef>
                <a:spcPts val="0"/>
              </a:spcBef>
              <a:spcAft>
                <a:spcPts val="0"/>
              </a:spcAft>
            </a:pPr>
            <a:r>
              <a:rPr lang="en-IN" dirty="0">
                <a:latin typeface="+mj-lt"/>
              </a:rPr>
              <a:t>O</a:t>
            </a:r>
          </a:p>
        </p:txBody>
      </p:sp>
      <p:sp>
        <p:nvSpPr>
          <p:cNvPr id="4" name="Title 3">
            <a:extLst>
              <a:ext uri="{FF2B5EF4-FFF2-40B4-BE49-F238E27FC236}">
                <a16:creationId xmlns:a16="http://schemas.microsoft.com/office/drawing/2014/main" id="{8B917056-0969-4E3E-BC1B-AC8797CF286F}"/>
              </a:ext>
            </a:extLst>
          </p:cNvPr>
          <p:cNvSpPr>
            <a:spLocks noGrp="1"/>
          </p:cNvSpPr>
          <p:nvPr>
            <p:ph type="title"/>
          </p:nvPr>
        </p:nvSpPr>
        <p:spPr/>
        <p:txBody>
          <a:bodyPr/>
          <a:lstStyle/>
          <a:p>
            <a:r>
              <a:rPr lang="en-GB" dirty="0"/>
              <a:t>Method 5 ⇝ Example 3</a:t>
            </a:r>
            <a:endParaRPr lang="en-IN" dirty="0"/>
          </a:p>
        </p:txBody>
      </p:sp>
      <p:sp>
        <p:nvSpPr>
          <p:cNvPr id="6" name="Rectangle 5">
            <a:extLst>
              <a:ext uri="{FF2B5EF4-FFF2-40B4-BE49-F238E27FC236}">
                <a16:creationId xmlns:a16="http://schemas.microsoft.com/office/drawing/2014/main" id="{F9CB5B64-627F-4B36-956C-1F4A91AD67AD}"/>
              </a:ext>
            </a:extLst>
          </p:cNvPr>
          <p:cNvSpPr/>
          <p:nvPr/>
        </p:nvSpPr>
        <p:spPr>
          <a:xfrm>
            <a:off x="131180" y="2568467"/>
            <a:ext cx="1548000" cy="523220"/>
          </a:xfrm>
          <a:prstGeom prst="rect">
            <a:avLst/>
          </a:prstGeom>
          <a:solidFill>
            <a:srgbClr val="009AAE"/>
          </a:solidFill>
          <a:ln>
            <a:noFill/>
          </a:ln>
        </p:spPr>
        <p:txBody>
          <a:bodyPr vert="horz" wrap="square" lIns="91440" tIns="45720" rIns="91440" bIns="45720" numCol="1" anchor="ctr" anchorCtr="0" compatLnSpc="1">
            <a:prstTxWarp prst="textNoShape">
              <a:avLst/>
            </a:prstTxWarp>
          </a:bodyPr>
          <a:lstStyle/>
          <a:p>
            <a:pPr algn="ctr">
              <a:buClr>
                <a:schemeClr val="accent6"/>
              </a:buClr>
            </a:pPr>
            <a:r>
              <a:rPr lang="en-GB" sz="2800" dirty="0">
                <a:solidFill>
                  <a:schemeClr val="bg1"/>
                </a:solidFill>
              </a:rPr>
              <a:t>Solution: </a:t>
            </a:r>
            <a:endParaRPr lang="en-IN" sz="2800" dirty="0">
              <a:solidFill>
                <a:schemeClr val="bg1"/>
              </a:solidFill>
            </a:endParaRPr>
          </a:p>
        </p:txBody>
      </p:sp>
      <p:sp>
        <p:nvSpPr>
          <p:cNvPr id="7" name="Rectangle 6">
            <a:extLst>
              <a:ext uri="{FF2B5EF4-FFF2-40B4-BE49-F238E27FC236}">
                <a16:creationId xmlns:a16="http://schemas.microsoft.com/office/drawing/2014/main" id="{36BB7160-ED1D-4ED7-A8EF-214B5166AE81}"/>
              </a:ext>
            </a:extLst>
          </p:cNvPr>
          <p:cNvSpPr/>
          <p:nvPr/>
        </p:nvSpPr>
        <p:spPr>
          <a:xfrm>
            <a:off x="131181" y="873516"/>
            <a:ext cx="1548000" cy="523220"/>
          </a:xfrm>
          <a:prstGeom prst="rect">
            <a:avLst/>
          </a:prstGeom>
          <a:solidFill>
            <a:srgbClr val="009AAE"/>
          </a:solidFill>
          <a:ln>
            <a:noFill/>
          </a:ln>
        </p:spPr>
        <p:txBody>
          <a:bodyPr vert="horz" wrap="square" lIns="91440" tIns="45720" rIns="91440" bIns="45720" numCol="1" anchor="ctr" anchorCtr="0" compatLnSpc="1">
            <a:prstTxWarp prst="textNoShape">
              <a:avLst/>
            </a:prstTxWarp>
          </a:bodyPr>
          <a:lstStyle/>
          <a:p>
            <a:pPr algn="ctr">
              <a:buClr>
                <a:schemeClr val="accent6"/>
              </a:buClr>
            </a:pPr>
            <a:r>
              <a:rPr lang="en-IN" sz="2800" dirty="0">
                <a:solidFill>
                  <a:schemeClr val="bg1"/>
                </a:solidFill>
              </a:rPr>
              <a:t>Question: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B71C3E8-A061-4461-93FD-1AF9DA2B67D2}"/>
                  </a:ext>
                </a:extLst>
              </p:cNvPr>
              <p:cNvSpPr txBox="1"/>
              <p:nvPr/>
            </p:nvSpPr>
            <p:spPr>
              <a:xfrm>
                <a:off x="1679180" y="829611"/>
                <a:ext cx="10381639" cy="1663276"/>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spcBef>
                    <a:spcPts val="0"/>
                  </a:spcBef>
                  <a:spcAft>
                    <a:spcPts val="0"/>
                  </a:spcAft>
                </a:pPr>
                <a:r>
                  <a:rPr lang="en-GB" dirty="0">
                    <a:latin typeface="+mj-lt"/>
                  </a:rPr>
                  <a:t>How many even numbers lying between </a:t>
                </a:r>
                <a14:m>
                  <m:oMath xmlns:m="http://schemas.openxmlformats.org/officeDocument/2006/math">
                    <m:r>
                      <a:rPr lang="en-GB" i="0" dirty="0" smtClean="0">
                        <a:latin typeface="Cambria Math" panose="02040503050406030204" pitchFamily="18" charset="0"/>
                      </a:rPr>
                      <m:t>100</m:t>
                    </m:r>
                  </m:oMath>
                </a14:m>
                <a:r>
                  <a:rPr lang="en-GB" dirty="0">
                    <a:latin typeface="+mj-lt"/>
                  </a:rPr>
                  <a:t> and </a:t>
                </a:r>
                <a14:m>
                  <m:oMath xmlns:m="http://schemas.openxmlformats.org/officeDocument/2006/math">
                    <m:r>
                      <a:rPr lang="en-GB" i="0" dirty="0" smtClean="0">
                        <a:latin typeface="Cambria Math" panose="02040503050406030204" pitchFamily="18" charset="0"/>
                      </a:rPr>
                      <m:t>1000</m:t>
                    </m:r>
                  </m:oMath>
                </a14:m>
                <a:r>
                  <a:rPr lang="en-GB" dirty="0">
                    <a:latin typeface="+mj-lt"/>
                  </a:rPr>
                  <a:t> can be formed with the digits </a:t>
                </a:r>
                <a14:m>
                  <m:oMath xmlns:m="http://schemas.openxmlformats.org/officeDocument/2006/math">
                    <m:r>
                      <a:rPr lang="en-GB" i="0" dirty="0" smtClean="0">
                        <a:latin typeface="Cambria Math" panose="02040503050406030204" pitchFamily="18" charset="0"/>
                      </a:rPr>
                      <m:t>0</m:t>
                    </m:r>
                    <m:r>
                      <a:rPr lang="en-IN" b="0" i="0" dirty="0" smtClean="0">
                        <a:latin typeface="Cambria Math" panose="02040503050406030204" pitchFamily="18" charset="0"/>
                      </a:rPr>
                      <m:t>,</m:t>
                    </m:r>
                    <m:r>
                      <a:rPr lang="en-IN" b="0" i="1" dirty="0" smtClean="0">
                        <a:latin typeface="Cambria Math" panose="02040503050406030204" pitchFamily="18" charset="0"/>
                      </a:rPr>
                      <m:t> </m:t>
                    </m:r>
                    <m:r>
                      <a:rPr lang="en-GB" i="0" dirty="0" smtClean="0">
                        <a:latin typeface="Cambria Math" panose="02040503050406030204" pitchFamily="18" charset="0"/>
                      </a:rPr>
                      <m:t>1</m:t>
                    </m:r>
                    <m:r>
                      <a:rPr lang="en-IN" dirty="0">
                        <a:latin typeface="Cambria Math" panose="02040503050406030204" pitchFamily="18" charset="0"/>
                      </a:rPr>
                      <m:t>,</m:t>
                    </m:r>
                    <m:r>
                      <a:rPr lang="en-IN" i="1" dirty="0">
                        <a:latin typeface="Cambria Math" panose="02040503050406030204" pitchFamily="18" charset="0"/>
                      </a:rPr>
                      <m:t> </m:t>
                    </m:r>
                    <m:r>
                      <a:rPr lang="en-GB" i="0" dirty="0" smtClean="0">
                        <a:latin typeface="Cambria Math" panose="02040503050406030204" pitchFamily="18" charset="0"/>
                      </a:rPr>
                      <m:t>2</m:t>
                    </m:r>
                    <m:r>
                      <a:rPr lang="en-IN" dirty="0">
                        <a:latin typeface="Cambria Math" panose="02040503050406030204" pitchFamily="18" charset="0"/>
                      </a:rPr>
                      <m:t>,</m:t>
                    </m:r>
                    <m:r>
                      <a:rPr lang="en-IN" i="1" dirty="0">
                        <a:latin typeface="Cambria Math" panose="02040503050406030204" pitchFamily="18" charset="0"/>
                      </a:rPr>
                      <m:t> </m:t>
                    </m:r>
                    <m:r>
                      <a:rPr lang="en-GB" i="0" dirty="0" smtClean="0">
                        <a:latin typeface="Cambria Math" panose="02040503050406030204" pitchFamily="18" charset="0"/>
                      </a:rPr>
                      <m:t>3</m:t>
                    </m:r>
                    <m:r>
                      <a:rPr lang="en-IN" dirty="0">
                        <a:latin typeface="Cambria Math" panose="02040503050406030204" pitchFamily="18" charset="0"/>
                      </a:rPr>
                      <m:t>,</m:t>
                    </m:r>
                    <m:r>
                      <a:rPr lang="en-IN" i="1" dirty="0">
                        <a:latin typeface="Cambria Math" panose="02040503050406030204" pitchFamily="18" charset="0"/>
                      </a:rPr>
                      <m:t> </m:t>
                    </m:r>
                    <m:r>
                      <a:rPr lang="en-GB" i="0" dirty="0" smtClean="0">
                        <a:latin typeface="Cambria Math" panose="02040503050406030204" pitchFamily="18" charset="0"/>
                      </a:rPr>
                      <m:t>4</m:t>
                    </m:r>
                    <m:r>
                      <a:rPr lang="en-IN" dirty="0">
                        <a:latin typeface="Cambria Math" panose="02040503050406030204" pitchFamily="18" charset="0"/>
                      </a:rPr>
                      <m:t>,</m:t>
                    </m:r>
                    <m:r>
                      <a:rPr lang="en-IN" i="1" dirty="0">
                        <a:latin typeface="Cambria Math" panose="02040503050406030204" pitchFamily="18" charset="0"/>
                      </a:rPr>
                      <m:t> </m:t>
                    </m:r>
                    <m:r>
                      <a:rPr lang="en-GB" i="0" dirty="0" smtClean="0">
                        <a:latin typeface="Cambria Math" panose="02040503050406030204" pitchFamily="18" charset="0"/>
                      </a:rPr>
                      <m:t>5</m:t>
                    </m:r>
                  </m:oMath>
                </a14:m>
                <a:r>
                  <a:rPr lang="en-GB" dirty="0">
                    <a:latin typeface="+mj-lt"/>
                  </a:rPr>
                  <a:t>, if the repetition of the digits is not allowed?</a:t>
                </a:r>
                <a:endParaRPr lang="en-IN" dirty="0">
                  <a:latin typeface="+mj-lt"/>
                </a:endParaRPr>
              </a:p>
            </p:txBody>
          </p:sp>
        </mc:Choice>
        <mc:Fallback xmlns="">
          <p:sp>
            <p:nvSpPr>
              <p:cNvPr id="8" name="TextBox 7">
                <a:extLst>
                  <a:ext uri="{FF2B5EF4-FFF2-40B4-BE49-F238E27FC236}">
                    <a16:creationId xmlns:a16="http://schemas.microsoft.com/office/drawing/2014/main" id="{3B71C3E8-A061-4461-93FD-1AF9DA2B67D2}"/>
                  </a:ext>
                </a:extLst>
              </p:cNvPr>
              <p:cNvSpPr txBox="1">
                <a:spLocks noRot="1" noChangeAspect="1" noMove="1" noResize="1" noEditPoints="1" noAdjustHandles="1" noChangeArrowheads="1" noChangeShapeType="1" noTextEdit="1"/>
              </p:cNvSpPr>
              <p:nvPr/>
            </p:nvSpPr>
            <p:spPr>
              <a:xfrm>
                <a:off x="1679180" y="829611"/>
                <a:ext cx="10381639" cy="1663276"/>
              </a:xfrm>
              <a:prstGeom prst="rect">
                <a:avLst/>
              </a:prstGeom>
              <a:blipFill>
                <a:blip r:embed="rId2"/>
                <a:stretch>
                  <a:fillRect l="-1174" r="-1233" b="-989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20CD80B-3581-4C57-92B8-D98304B94709}"/>
                  </a:ext>
                </a:extLst>
              </p:cNvPr>
              <p:cNvSpPr txBox="1"/>
              <p:nvPr/>
            </p:nvSpPr>
            <p:spPr>
              <a:xfrm>
                <a:off x="1679180" y="2562192"/>
                <a:ext cx="8293313"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IN" dirty="0">
                    <a:latin typeface="+mj-lt"/>
                  </a:rPr>
                  <a:t>Numbers lying between </a:t>
                </a:r>
                <a14:m>
                  <m:oMath xmlns:m="http://schemas.openxmlformats.org/officeDocument/2006/math">
                    <m:r>
                      <a:rPr lang="en-IN" i="0" dirty="0" smtClean="0">
                        <a:latin typeface="Cambria Math" panose="02040503050406030204" pitchFamily="18" charset="0"/>
                      </a:rPr>
                      <m:t>100</m:t>
                    </m:r>
                  </m:oMath>
                </a14:m>
                <a:r>
                  <a:rPr lang="en-IN" dirty="0">
                    <a:latin typeface="+mj-lt"/>
                  </a:rPr>
                  <a:t> and </a:t>
                </a:r>
                <a14:m>
                  <m:oMath xmlns:m="http://schemas.openxmlformats.org/officeDocument/2006/math">
                    <m:r>
                      <a:rPr lang="en-IN" i="0" dirty="0" smtClean="0">
                        <a:latin typeface="Cambria Math" panose="02040503050406030204" pitchFamily="18" charset="0"/>
                      </a:rPr>
                      <m:t>1000</m:t>
                    </m:r>
                  </m:oMath>
                </a14:m>
                <a:r>
                  <a:rPr lang="en-IN" dirty="0">
                    <a:latin typeface="+mj-lt"/>
                  </a:rPr>
                  <a:t> are of </a:t>
                </a:r>
                <a:r>
                  <a:rPr lang="en-IN" b="1" dirty="0">
                    <a:solidFill>
                      <a:srgbClr val="FF0000"/>
                    </a:solidFill>
                    <a:latin typeface="+mj-lt"/>
                  </a:rPr>
                  <a:t>three</a:t>
                </a:r>
                <a:r>
                  <a:rPr lang="en-IN" dirty="0">
                    <a:latin typeface="+mj-lt"/>
                  </a:rPr>
                  <a:t> digits.</a:t>
                </a:r>
              </a:p>
            </p:txBody>
          </p:sp>
        </mc:Choice>
        <mc:Fallback xmlns="">
          <p:sp>
            <p:nvSpPr>
              <p:cNvPr id="9" name="TextBox 8">
                <a:extLst>
                  <a:ext uri="{FF2B5EF4-FFF2-40B4-BE49-F238E27FC236}">
                    <a16:creationId xmlns:a16="http://schemas.microsoft.com/office/drawing/2014/main" id="{D20CD80B-3581-4C57-92B8-D98304B94709}"/>
                  </a:ext>
                </a:extLst>
              </p:cNvPr>
              <p:cNvSpPr txBox="1">
                <a:spLocks noRot="1" noChangeAspect="1" noMove="1" noResize="1" noEditPoints="1" noAdjustHandles="1" noChangeArrowheads="1" noChangeShapeType="1" noTextEdit="1"/>
              </p:cNvSpPr>
              <p:nvPr/>
            </p:nvSpPr>
            <p:spPr>
              <a:xfrm>
                <a:off x="1679180" y="2562192"/>
                <a:ext cx="8293313" cy="523220"/>
              </a:xfrm>
              <a:prstGeom prst="rect">
                <a:avLst/>
              </a:prstGeom>
              <a:blipFill>
                <a:blip r:embed="rId3"/>
                <a:stretch>
                  <a:fillRect l="-1470" t="-11628" r="-1176" b="-32558"/>
                </a:stretch>
              </a:blipFill>
            </p:spPr>
            <p:txBody>
              <a:bodyPr/>
              <a:lstStyle/>
              <a:p>
                <a:r>
                  <a:rPr lang="en-IN">
                    <a:noFill/>
                  </a:rPr>
                  <a:t> </a:t>
                </a:r>
              </a:p>
            </p:txBody>
          </p:sp>
        </mc:Fallback>
      </mc:AlternateContent>
      <p:sp>
        <p:nvSpPr>
          <p:cNvPr id="25" name="TextBox 24">
            <a:extLst>
              <a:ext uri="{FF2B5EF4-FFF2-40B4-BE49-F238E27FC236}">
                <a16:creationId xmlns:a16="http://schemas.microsoft.com/office/drawing/2014/main" id="{CC037A87-C0F6-4006-97CE-68777484D0A7}"/>
              </a:ext>
            </a:extLst>
          </p:cNvPr>
          <p:cNvSpPr txBox="1"/>
          <p:nvPr/>
        </p:nvSpPr>
        <p:spPr>
          <a:xfrm>
            <a:off x="1679181" y="3170486"/>
            <a:ext cx="495022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IN" dirty="0">
                <a:latin typeface="+mj-lt"/>
              </a:rPr>
              <a:t>So, there are 3 places to be filled </a:t>
            </a:r>
          </a:p>
        </p:txBody>
      </p:sp>
      <p:cxnSp>
        <p:nvCxnSpPr>
          <p:cNvPr id="27" name="Straight Connector 26">
            <a:extLst>
              <a:ext uri="{FF2B5EF4-FFF2-40B4-BE49-F238E27FC236}">
                <a16:creationId xmlns:a16="http://schemas.microsoft.com/office/drawing/2014/main" id="{25C8BDD4-A2BE-4BE8-AA25-1D35009C3140}"/>
              </a:ext>
            </a:extLst>
          </p:cNvPr>
          <p:cNvCxnSpPr>
            <a:cxnSpLocks/>
          </p:cNvCxnSpPr>
          <p:nvPr/>
        </p:nvCxnSpPr>
        <p:spPr>
          <a:xfrm>
            <a:off x="4868041" y="4476344"/>
            <a:ext cx="61158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E2D3500-F1D0-4E40-807E-E5005B7343DF}"/>
              </a:ext>
            </a:extLst>
          </p:cNvPr>
          <p:cNvCxnSpPr>
            <a:cxnSpLocks/>
          </p:cNvCxnSpPr>
          <p:nvPr/>
        </p:nvCxnSpPr>
        <p:spPr>
          <a:xfrm>
            <a:off x="5790211" y="4476344"/>
            <a:ext cx="61158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EFF668E-3024-4FBC-9CC8-727CA15C1DF6}"/>
              </a:ext>
            </a:extLst>
          </p:cNvPr>
          <p:cNvCxnSpPr>
            <a:cxnSpLocks/>
          </p:cNvCxnSpPr>
          <p:nvPr/>
        </p:nvCxnSpPr>
        <p:spPr>
          <a:xfrm>
            <a:off x="6712380" y="4476344"/>
            <a:ext cx="61158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9AFBA6A-5EE9-437A-B92E-02FC04BA1533}"/>
              </a:ext>
            </a:extLst>
          </p:cNvPr>
          <p:cNvSpPr txBox="1"/>
          <p:nvPr/>
        </p:nvSpPr>
        <p:spPr>
          <a:xfrm>
            <a:off x="9756357" y="4760464"/>
            <a:ext cx="1550202"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gn="l">
              <a:lnSpc>
                <a:spcPct val="100000"/>
              </a:lnSpc>
              <a:spcBef>
                <a:spcPts val="0"/>
              </a:spcBef>
              <a:spcAft>
                <a:spcPts val="0"/>
              </a:spcAft>
            </a:pPr>
            <a:r>
              <a:rPr lang="en-IN" dirty="0">
                <a:latin typeface="+mj-lt"/>
              </a:rPr>
              <a:t>Hundreds</a:t>
            </a:r>
          </a:p>
        </p:txBody>
      </p:sp>
      <p:sp>
        <p:nvSpPr>
          <p:cNvPr id="35" name="TextBox 34">
            <a:extLst>
              <a:ext uri="{FF2B5EF4-FFF2-40B4-BE49-F238E27FC236}">
                <a16:creationId xmlns:a16="http://schemas.microsoft.com/office/drawing/2014/main" id="{DD6D67B6-28BF-4CB3-9769-FE7E9A6B227B}"/>
              </a:ext>
            </a:extLst>
          </p:cNvPr>
          <p:cNvSpPr txBox="1"/>
          <p:nvPr/>
        </p:nvSpPr>
        <p:spPr>
          <a:xfrm>
            <a:off x="9756356" y="4243472"/>
            <a:ext cx="1550203"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gn="l">
              <a:lnSpc>
                <a:spcPct val="100000"/>
              </a:lnSpc>
              <a:spcBef>
                <a:spcPts val="0"/>
              </a:spcBef>
              <a:spcAft>
                <a:spcPts val="0"/>
              </a:spcAft>
            </a:pPr>
            <a:r>
              <a:rPr lang="en-IN" dirty="0">
                <a:latin typeface="+mj-lt"/>
              </a:rPr>
              <a:t>Tens</a:t>
            </a:r>
          </a:p>
        </p:txBody>
      </p:sp>
      <p:sp>
        <p:nvSpPr>
          <p:cNvPr id="36" name="TextBox 35">
            <a:extLst>
              <a:ext uri="{FF2B5EF4-FFF2-40B4-BE49-F238E27FC236}">
                <a16:creationId xmlns:a16="http://schemas.microsoft.com/office/drawing/2014/main" id="{C3580D2C-70B0-4DED-B896-0939E8E0834D}"/>
              </a:ext>
            </a:extLst>
          </p:cNvPr>
          <p:cNvSpPr txBox="1"/>
          <p:nvPr/>
        </p:nvSpPr>
        <p:spPr>
          <a:xfrm>
            <a:off x="9756356" y="3726481"/>
            <a:ext cx="1550202"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gn="l">
              <a:lnSpc>
                <a:spcPct val="100000"/>
              </a:lnSpc>
              <a:spcBef>
                <a:spcPts val="0"/>
              </a:spcBef>
              <a:spcAft>
                <a:spcPts val="0"/>
              </a:spcAft>
            </a:pPr>
            <a:r>
              <a:rPr lang="en-IN" dirty="0">
                <a:latin typeface="+mj-lt"/>
              </a:rPr>
              <a:t>Ones </a:t>
            </a:r>
          </a:p>
        </p:txBody>
      </p:sp>
      <p:sp>
        <p:nvSpPr>
          <p:cNvPr id="41" name="TextBox 40">
            <a:extLst>
              <a:ext uri="{FF2B5EF4-FFF2-40B4-BE49-F238E27FC236}">
                <a16:creationId xmlns:a16="http://schemas.microsoft.com/office/drawing/2014/main" id="{47C43AED-A3DC-484E-ABEC-782FB4390C5A}"/>
              </a:ext>
            </a:extLst>
          </p:cNvPr>
          <p:cNvSpPr txBox="1"/>
          <p:nvPr/>
        </p:nvSpPr>
        <p:spPr>
          <a:xfrm>
            <a:off x="11690877" y="3728250"/>
            <a:ext cx="45720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gn="ctr">
              <a:lnSpc>
                <a:spcPct val="100000"/>
              </a:lnSpc>
              <a:spcBef>
                <a:spcPts val="0"/>
              </a:spcBef>
              <a:spcAft>
                <a:spcPts val="0"/>
              </a:spcAft>
            </a:pPr>
            <a:r>
              <a:rPr lang="en-IN" dirty="0">
                <a:latin typeface="+mj-lt"/>
              </a:rPr>
              <a:t>O</a:t>
            </a:r>
          </a:p>
        </p:txBody>
      </p:sp>
      <p:sp>
        <p:nvSpPr>
          <p:cNvPr id="45" name="TextBox 44">
            <a:extLst>
              <a:ext uri="{FF2B5EF4-FFF2-40B4-BE49-F238E27FC236}">
                <a16:creationId xmlns:a16="http://schemas.microsoft.com/office/drawing/2014/main" id="{C9345DB9-F2DF-4806-BC37-E651C433438F}"/>
              </a:ext>
            </a:extLst>
          </p:cNvPr>
          <p:cNvSpPr txBox="1"/>
          <p:nvPr/>
        </p:nvSpPr>
        <p:spPr>
          <a:xfrm>
            <a:off x="11690877" y="4244357"/>
            <a:ext cx="45720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gn="ctr">
              <a:lnSpc>
                <a:spcPct val="100000"/>
              </a:lnSpc>
              <a:spcBef>
                <a:spcPts val="0"/>
              </a:spcBef>
              <a:spcAft>
                <a:spcPts val="0"/>
              </a:spcAft>
            </a:pPr>
            <a:r>
              <a:rPr lang="en-IN" dirty="0">
                <a:latin typeface="+mj-lt"/>
              </a:rPr>
              <a:t>T</a:t>
            </a:r>
          </a:p>
        </p:txBody>
      </p:sp>
      <p:sp>
        <p:nvSpPr>
          <p:cNvPr id="48" name="TextBox 47">
            <a:extLst>
              <a:ext uri="{FF2B5EF4-FFF2-40B4-BE49-F238E27FC236}">
                <a16:creationId xmlns:a16="http://schemas.microsoft.com/office/drawing/2014/main" id="{3B51904E-C8FA-43E7-A14A-72C0F89AD142}"/>
              </a:ext>
            </a:extLst>
          </p:cNvPr>
          <p:cNvSpPr txBox="1"/>
          <p:nvPr/>
        </p:nvSpPr>
        <p:spPr>
          <a:xfrm>
            <a:off x="11690877" y="4760464"/>
            <a:ext cx="45720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gn="ctr">
              <a:lnSpc>
                <a:spcPct val="100000"/>
              </a:lnSpc>
              <a:spcBef>
                <a:spcPts val="0"/>
              </a:spcBef>
              <a:spcAft>
                <a:spcPts val="0"/>
              </a:spcAft>
            </a:pPr>
            <a:r>
              <a:rPr lang="en-IN" dirty="0">
                <a:latin typeface="+mj-lt"/>
              </a:rPr>
              <a:t>H</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A73F4385-4128-46E7-A101-4376AC80675D}"/>
                  </a:ext>
                </a:extLst>
              </p:cNvPr>
              <p:cNvSpPr txBox="1"/>
              <p:nvPr/>
            </p:nvSpPr>
            <p:spPr>
              <a:xfrm>
                <a:off x="1679181" y="4803532"/>
                <a:ext cx="5345733"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IN" dirty="0">
                    <a:latin typeface="+mj-lt"/>
                  </a:rPr>
                  <a:t>using given 6 digits </a:t>
                </a:r>
                <a14:m>
                  <m:oMath xmlns:m="http://schemas.openxmlformats.org/officeDocument/2006/math">
                    <m:r>
                      <a:rPr lang="en-GB" i="0" dirty="0" smtClean="0">
                        <a:latin typeface="Cambria Math" panose="02040503050406030204" pitchFamily="18" charset="0"/>
                      </a:rPr>
                      <m:t>0</m:t>
                    </m:r>
                    <m:r>
                      <a:rPr lang="en-IN" b="0" i="0" dirty="0" smtClean="0">
                        <a:latin typeface="Cambria Math" panose="02040503050406030204" pitchFamily="18" charset="0"/>
                      </a:rPr>
                      <m:t>,</m:t>
                    </m:r>
                    <m:r>
                      <a:rPr lang="en-IN" b="0" i="1" dirty="0" smtClean="0">
                        <a:latin typeface="Cambria Math" panose="02040503050406030204" pitchFamily="18" charset="0"/>
                      </a:rPr>
                      <m:t> </m:t>
                    </m:r>
                    <m:r>
                      <a:rPr lang="en-GB" i="0" dirty="0" smtClean="0">
                        <a:latin typeface="Cambria Math" panose="02040503050406030204" pitchFamily="18" charset="0"/>
                      </a:rPr>
                      <m:t>1</m:t>
                    </m:r>
                    <m:r>
                      <a:rPr lang="en-IN" dirty="0">
                        <a:latin typeface="Cambria Math" panose="02040503050406030204" pitchFamily="18" charset="0"/>
                      </a:rPr>
                      <m:t>,</m:t>
                    </m:r>
                    <m:r>
                      <a:rPr lang="en-IN" i="1" dirty="0">
                        <a:latin typeface="Cambria Math" panose="02040503050406030204" pitchFamily="18" charset="0"/>
                      </a:rPr>
                      <m:t> </m:t>
                    </m:r>
                    <m:r>
                      <a:rPr lang="en-GB" i="0" dirty="0" smtClean="0">
                        <a:latin typeface="Cambria Math" panose="02040503050406030204" pitchFamily="18" charset="0"/>
                      </a:rPr>
                      <m:t>2</m:t>
                    </m:r>
                    <m:r>
                      <a:rPr lang="en-IN" dirty="0">
                        <a:latin typeface="Cambria Math" panose="02040503050406030204" pitchFamily="18" charset="0"/>
                      </a:rPr>
                      <m:t>,</m:t>
                    </m:r>
                    <m:r>
                      <a:rPr lang="en-IN" i="1" dirty="0">
                        <a:latin typeface="Cambria Math" panose="02040503050406030204" pitchFamily="18" charset="0"/>
                      </a:rPr>
                      <m:t> </m:t>
                    </m:r>
                    <m:r>
                      <a:rPr lang="en-GB" i="0" dirty="0" smtClean="0">
                        <a:latin typeface="Cambria Math" panose="02040503050406030204" pitchFamily="18" charset="0"/>
                      </a:rPr>
                      <m:t>3</m:t>
                    </m:r>
                    <m:r>
                      <a:rPr lang="en-IN" dirty="0">
                        <a:latin typeface="Cambria Math" panose="02040503050406030204" pitchFamily="18" charset="0"/>
                      </a:rPr>
                      <m:t>,</m:t>
                    </m:r>
                    <m:r>
                      <a:rPr lang="en-IN" i="1" dirty="0">
                        <a:latin typeface="Cambria Math" panose="02040503050406030204" pitchFamily="18" charset="0"/>
                      </a:rPr>
                      <m:t> </m:t>
                    </m:r>
                    <m:r>
                      <a:rPr lang="en-GB" i="0" dirty="0" smtClean="0">
                        <a:latin typeface="Cambria Math" panose="02040503050406030204" pitchFamily="18" charset="0"/>
                      </a:rPr>
                      <m:t>4</m:t>
                    </m:r>
                    <m:r>
                      <a:rPr lang="en-IN" dirty="0">
                        <a:latin typeface="Cambria Math" panose="02040503050406030204" pitchFamily="18" charset="0"/>
                      </a:rPr>
                      <m:t>,</m:t>
                    </m:r>
                    <m:r>
                      <a:rPr lang="en-IN" i="1" dirty="0">
                        <a:latin typeface="Cambria Math" panose="02040503050406030204" pitchFamily="18" charset="0"/>
                      </a:rPr>
                      <m:t> </m:t>
                    </m:r>
                    <m:r>
                      <a:rPr lang="en-GB" i="0" dirty="0" smtClean="0">
                        <a:latin typeface="Cambria Math" panose="02040503050406030204" pitchFamily="18" charset="0"/>
                      </a:rPr>
                      <m:t>5</m:t>
                    </m:r>
                  </m:oMath>
                </a14:m>
                <a:r>
                  <a:rPr lang="en-IN" dirty="0">
                    <a:latin typeface="+mj-lt"/>
                  </a:rPr>
                  <a:t>.</a:t>
                </a:r>
              </a:p>
            </p:txBody>
          </p:sp>
        </mc:Choice>
        <mc:Fallback xmlns="">
          <p:sp>
            <p:nvSpPr>
              <p:cNvPr id="50" name="TextBox 49">
                <a:extLst>
                  <a:ext uri="{FF2B5EF4-FFF2-40B4-BE49-F238E27FC236}">
                    <a16:creationId xmlns:a16="http://schemas.microsoft.com/office/drawing/2014/main" id="{A73F4385-4128-46E7-A101-4376AC80675D}"/>
                  </a:ext>
                </a:extLst>
              </p:cNvPr>
              <p:cNvSpPr txBox="1">
                <a:spLocks noRot="1" noChangeAspect="1" noMove="1" noResize="1" noEditPoints="1" noAdjustHandles="1" noChangeArrowheads="1" noChangeShapeType="1" noTextEdit="1"/>
              </p:cNvSpPr>
              <p:nvPr/>
            </p:nvSpPr>
            <p:spPr>
              <a:xfrm>
                <a:off x="1679181" y="4803532"/>
                <a:ext cx="5345733" cy="523220"/>
              </a:xfrm>
              <a:prstGeom prst="rect">
                <a:avLst/>
              </a:prstGeom>
              <a:blipFill>
                <a:blip r:embed="rId4"/>
                <a:stretch>
                  <a:fillRect l="-2281" t="-11628" b="-31395"/>
                </a:stretch>
              </a:blipFill>
            </p:spPr>
            <p:txBody>
              <a:bodyPr/>
              <a:lstStyle/>
              <a:p>
                <a:r>
                  <a:rPr lang="en-IN">
                    <a:noFill/>
                  </a:rPr>
                  <a:t> </a:t>
                </a:r>
              </a:p>
            </p:txBody>
          </p:sp>
        </mc:Fallback>
      </mc:AlternateContent>
      <p:cxnSp>
        <p:nvCxnSpPr>
          <p:cNvPr id="3" name="Straight Arrow Connector 2">
            <a:extLst>
              <a:ext uri="{FF2B5EF4-FFF2-40B4-BE49-F238E27FC236}">
                <a16:creationId xmlns:a16="http://schemas.microsoft.com/office/drawing/2014/main" id="{D011B894-CDA1-46BD-B97C-847F9A0CAA44}"/>
              </a:ext>
            </a:extLst>
          </p:cNvPr>
          <p:cNvCxnSpPr>
            <a:cxnSpLocks/>
            <a:stCxn id="36" idx="3"/>
            <a:endCxn id="41" idx="1"/>
          </p:cNvCxnSpPr>
          <p:nvPr/>
        </p:nvCxnSpPr>
        <p:spPr>
          <a:xfrm>
            <a:off x="11306558" y="3988091"/>
            <a:ext cx="384319" cy="1769"/>
          </a:xfrm>
          <a:prstGeom prst="straightConnector1">
            <a:avLst/>
          </a:prstGeom>
          <a:ln w="28575">
            <a:solidFill>
              <a:srgbClr val="FF0000"/>
            </a:solidFill>
            <a:headEnd type="none" w="lg" len="med"/>
            <a:tailEnd type="stealth"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83E7F1F-39CC-446F-871A-CB2F85E6ADE2}"/>
                  </a:ext>
                </a:extLst>
              </p:cNvPr>
              <p:cNvSpPr txBox="1"/>
              <p:nvPr/>
            </p:nvSpPr>
            <p:spPr>
              <a:xfrm>
                <a:off x="1679180" y="5422150"/>
                <a:ext cx="8152380" cy="1124667"/>
              </a:xfrm>
              <a:prstGeom prst="rect">
                <a:avLst/>
              </a:prstGeom>
              <a:noFill/>
            </p:spPr>
            <p:txBody>
              <a:bodyPr wrap="square" anchor="ctr">
                <a:spAutoFit/>
              </a:bodyPr>
              <a:lstStyle>
                <a:defPPr>
                  <a:defRPr lang="en-US"/>
                </a:defPPr>
                <a:lvl1pPr algn="just">
                  <a:lnSpc>
                    <a:spcPct val="125000"/>
                  </a:lnSpc>
                  <a:spcBef>
                    <a:spcPts val="0"/>
                  </a:spcBef>
                  <a:spcAft>
                    <a:spcPts val="0"/>
                  </a:spcAft>
                  <a:defRPr sz="2800" b="0" i="0">
                    <a:solidFill>
                      <a:srgbClr val="002060"/>
                    </a:solidFill>
                    <a:latin typeface="+mj-lt"/>
                  </a:defRPr>
                </a:lvl1pPr>
              </a:lstStyle>
              <a:p>
                <a:r>
                  <a:rPr lang="en-IN" dirty="0">
                    <a:solidFill>
                      <a:srgbClr val="FF0000"/>
                    </a:solidFill>
                  </a:rPr>
                  <a:t>Note that, here hundreds place can’t be </a:t>
                </a:r>
                <a14:m>
                  <m:oMath xmlns:m="http://schemas.openxmlformats.org/officeDocument/2006/math">
                    <m:r>
                      <a:rPr lang="en-IN" dirty="0">
                        <a:solidFill>
                          <a:srgbClr val="FF0000"/>
                        </a:solidFill>
                        <a:latin typeface="Cambria Math" panose="02040503050406030204" pitchFamily="18" charset="0"/>
                      </a:rPr>
                      <m:t>0</m:t>
                    </m:r>
                  </m:oMath>
                </a14:m>
                <a:r>
                  <a:rPr lang="en-IN" dirty="0">
                    <a:solidFill>
                      <a:srgbClr val="FF0000"/>
                    </a:solidFill>
                  </a:rPr>
                  <a:t> as in that case number will be less than </a:t>
                </a:r>
                <a14:m>
                  <m:oMath xmlns:m="http://schemas.openxmlformats.org/officeDocument/2006/math">
                    <m:r>
                      <a:rPr lang="en-IN" dirty="0">
                        <a:solidFill>
                          <a:srgbClr val="FF0000"/>
                        </a:solidFill>
                        <a:latin typeface="Cambria Math" panose="02040503050406030204" pitchFamily="18" charset="0"/>
                      </a:rPr>
                      <m:t>100</m:t>
                    </m:r>
                  </m:oMath>
                </a14:m>
                <a:r>
                  <a:rPr lang="en-IN" dirty="0">
                    <a:solidFill>
                      <a:srgbClr val="FF0000"/>
                    </a:solidFill>
                  </a:rPr>
                  <a:t>.</a:t>
                </a:r>
              </a:p>
            </p:txBody>
          </p:sp>
        </mc:Choice>
        <mc:Fallback xmlns="">
          <p:sp>
            <p:nvSpPr>
              <p:cNvPr id="32" name="TextBox 31">
                <a:extLst>
                  <a:ext uri="{FF2B5EF4-FFF2-40B4-BE49-F238E27FC236}">
                    <a16:creationId xmlns:a16="http://schemas.microsoft.com/office/drawing/2014/main" id="{883E7F1F-39CC-446F-871A-CB2F85E6ADE2}"/>
                  </a:ext>
                </a:extLst>
              </p:cNvPr>
              <p:cNvSpPr txBox="1">
                <a:spLocks noRot="1" noChangeAspect="1" noMove="1" noResize="1" noEditPoints="1" noAdjustHandles="1" noChangeArrowheads="1" noChangeShapeType="1" noTextEdit="1"/>
              </p:cNvSpPr>
              <p:nvPr/>
            </p:nvSpPr>
            <p:spPr>
              <a:xfrm>
                <a:off x="1679180" y="5422150"/>
                <a:ext cx="8152380" cy="1124667"/>
              </a:xfrm>
              <a:prstGeom prst="rect">
                <a:avLst/>
              </a:prstGeom>
              <a:blipFill>
                <a:blip r:embed="rId5"/>
                <a:stretch>
                  <a:fillRect l="-1495" r="-1495" b="-14595"/>
                </a:stretch>
              </a:blipFill>
            </p:spPr>
            <p:txBody>
              <a:bodyPr/>
              <a:lstStyle/>
              <a:p>
                <a:r>
                  <a:rPr lang="en-IN">
                    <a:noFill/>
                  </a:rPr>
                  <a:t> </a:t>
                </a:r>
              </a:p>
            </p:txBody>
          </p:sp>
        </mc:Fallback>
      </mc:AlternateContent>
      <p:cxnSp>
        <p:nvCxnSpPr>
          <p:cNvPr id="33" name="Straight Arrow Connector 32">
            <a:extLst>
              <a:ext uri="{FF2B5EF4-FFF2-40B4-BE49-F238E27FC236}">
                <a16:creationId xmlns:a16="http://schemas.microsoft.com/office/drawing/2014/main" id="{AAF7D99A-4B04-4CAD-95CD-2E95DB85AF04}"/>
              </a:ext>
            </a:extLst>
          </p:cNvPr>
          <p:cNvCxnSpPr>
            <a:cxnSpLocks/>
            <a:stCxn id="35" idx="3"/>
            <a:endCxn id="45" idx="1"/>
          </p:cNvCxnSpPr>
          <p:nvPr/>
        </p:nvCxnSpPr>
        <p:spPr>
          <a:xfrm>
            <a:off x="11306559" y="4505082"/>
            <a:ext cx="384318" cy="885"/>
          </a:xfrm>
          <a:prstGeom prst="straightConnector1">
            <a:avLst/>
          </a:prstGeom>
          <a:ln w="28575">
            <a:solidFill>
              <a:srgbClr val="FF0000"/>
            </a:solidFill>
            <a:headEnd type="none" w="lg" len="med"/>
            <a:tailEnd type="stealth"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C8ADEE8-DC3A-4DBE-8414-6D874A483C56}"/>
              </a:ext>
            </a:extLst>
          </p:cNvPr>
          <p:cNvCxnSpPr>
            <a:cxnSpLocks/>
            <a:stCxn id="34" idx="3"/>
            <a:endCxn id="48" idx="1"/>
          </p:cNvCxnSpPr>
          <p:nvPr/>
        </p:nvCxnSpPr>
        <p:spPr>
          <a:xfrm>
            <a:off x="11306559" y="5022074"/>
            <a:ext cx="384318" cy="0"/>
          </a:xfrm>
          <a:prstGeom prst="straightConnector1">
            <a:avLst/>
          </a:prstGeom>
          <a:ln w="28575">
            <a:solidFill>
              <a:srgbClr val="FF0000"/>
            </a:solidFill>
            <a:headEnd type="none" w="lg" len="med"/>
            <a:tailEnd type="stealth"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6566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6" grpId="0" animBg="1"/>
      <p:bldP spid="7" grpId="0" animBg="1"/>
      <p:bldP spid="8" grpId="0"/>
      <p:bldP spid="9" grpId="0"/>
      <p:bldP spid="25" grpId="0"/>
      <p:bldP spid="34" grpId="0"/>
      <p:bldP spid="35" grpId="0"/>
      <p:bldP spid="36" grpId="0"/>
      <p:bldP spid="41" grpId="0"/>
      <p:bldP spid="45" grpId="0"/>
      <p:bldP spid="48" grpId="0"/>
      <p:bldP spid="50" grpId="0"/>
      <p:bldP spid="3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6909111-AF50-478F-BF0C-9FAFEAB6453D}"/>
                  </a:ext>
                </a:extLst>
              </p:cNvPr>
              <p:cNvSpPr txBox="1"/>
              <p:nvPr/>
            </p:nvSpPr>
            <p:spPr>
              <a:xfrm>
                <a:off x="7442134" y="2085956"/>
                <a:ext cx="218337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14:m>
                  <m:oMathPara xmlns:m="http://schemas.openxmlformats.org/officeDocument/2006/math">
                    <m:oMathParaPr>
                      <m:jc m:val="left"/>
                    </m:oMathParaPr>
                    <m:oMath xmlns:m="http://schemas.openxmlformats.org/officeDocument/2006/math">
                      <m:r>
                        <a:rPr lang="en-IN" i="0" dirty="0" smtClean="0">
                          <a:latin typeface="Cambria Math" panose="02040503050406030204" pitchFamily="18" charset="0"/>
                        </a:rPr>
                        <m:t>0</m:t>
                      </m:r>
                      <m:r>
                        <a:rPr lang="en-IN" b="0" i="0" dirty="0" smtClean="0">
                          <a:latin typeface="Cambria Math" panose="02040503050406030204" pitchFamily="18" charset="0"/>
                        </a:rPr>
                        <m:t>,</m:t>
                      </m:r>
                      <m:r>
                        <a:rPr lang="en-IN" b="0" i="1" dirty="0" smtClean="0">
                          <a:latin typeface="Cambria Math" panose="02040503050406030204" pitchFamily="18" charset="0"/>
                        </a:rPr>
                        <m:t> </m:t>
                      </m:r>
                      <m:r>
                        <a:rPr lang="en-IN" i="0" dirty="0" smtClean="0">
                          <a:latin typeface="Cambria Math" panose="02040503050406030204" pitchFamily="18" charset="0"/>
                        </a:rPr>
                        <m:t>2</m:t>
                      </m:r>
                      <m:r>
                        <a:rPr lang="en-IN" dirty="0">
                          <a:latin typeface="Cambria Math" panose="02040503050406030204" pitchFamily="18" charset="0"/>
                        </a:rPr>
                        <m:t>,</m:t>
                      </m:r>
                      <m:r>
                        <a:rPr lang="en-IN" i="1" dirty="0">
                          <a:latin typeface="Cambria Math" panose="02040503050406030204" pitchFamily="18" charset="0"/>
                        </a:rPr>
                        <m:t> </m:t>
                      </m:r>
                      <m:r>
                        <a:rPr lang="en-IN" i="0" dirty="0" smtClean="0">
                          <a:latin typeface="Cambria Math" panose="02040503050406030204" pitchFamily="18" charset="0"/>
                        </a:rPr>
                        <m:t>4</m:t>
                      </m:r>
                      <m:r>
                        <a:rPr lang="en-IN" dirty="0">
                          <a:latin typeface="Cambria Math" panose="02040503050406030204" pitchFamily="18" charset="0"/>
                        </a:rPr>
                        <m:t>,</m:t>
                      </m:r>
                      <m:r>
                        <a:rPr lang="en-IN" i="1" dirty="0">
                          <a:latin typeface="Cambria Math" panose="02040503050406030204" pitchFamily="18" charset="0"/>
                        </a:rPr>
                        <m:t> </m:t>
                      </m:r>
                      <m:r>
                        <a:rPr lang="en-IN" i="0" dirty="0" smtClean="0">
                          <a:latin typeface="Cambria Math" panose="02040503050406030204" pitchFamily="18" charset="0"/>
                        </a:rPr>
                        <m:t>6</m:t>
                      </m:r>
                      <m:r>
                        <a:rPr lang="en-IN" dirty="0">
                          <a:latin typeface="Cambria Math" panose="02040503050406030204" pitchFamily="18" charset="0"/>
                        </a:rPr>
                        <m:t>,</m:t>
                      </m:r>
                      <m:r>
                        <a:rPr lang="en-IN" i="1" dirty="0">
                          <a:latin typeface="Cambria Math" panose="02040503050406030204" pitchFamily="18" charset="0"/>
                        </a:rPr>
                        <m:t> </m:t>
                      </m:r>
                      <m:r>
                        <a:rPr lang="en-IN" i="0" dirty="0" smtClean="0">
                          <a:latin typeface="Cambria Math" panose="02040503050406030204" pitchFamily="18" charset="0"/>
                        </a:rPr>
                        <m:t>8</m:t>
                      </m:r>
                      <m:r>
                        <a:rPr lang="en-IN" b="0" i="0" dirty="0" smtClean="0">
                          <a:latin typeface="Cambria Math" panose="02040503050406030204" pitchFamily="18" charset="0"/>
                        </a:rPr>
                        <m:t>.</m:t>
                      </m:r>
                    </m:oMath>
                  </m:oMathPara>
                </a14:m>
                <a:endParaRPr lang="en-IN" dirty="0">
                  <a:latin typeface="+mj-lt"/>
                </a:endParaRPr>
              </a:p>
            </p:txBody>
          </p:sp>
        </mc:Choice>
        <mc:Fallback xmlns="">
          <p:sp>
            <p:nvSpPr>
              <p:cNvPr id="31" name="TextBox 30">
                <a:extLst>
                  <a:ext uri="{FF2B5EF4-FFF2-40B4-BE49-F238E27FC236}">
                    <a16:creationId xmlns:a16="http://schemas.microsoft.com/office/drawing/2014/main" id="{66909111-AF50-478F-BF0C-9FAFEAB6453D}"/>
                  </a:ext>
                </a:extLst>
              </p:cNvPr>
              <p:cNvSpPr txBox="1">
                <a:spLocks noRot="1" noChangeAspect="1" noMove="1" noResize="1" noEditPoints="1" noAdjustHandles="1" noChangeArrowheads="1" noChangeShapeType="1" noTextEdit="1"/>
              </p:cNvSpPr>
              <p:nvPr/>
            </p:nvSpPr>
            <p:spPr>
              <a:xfrm>
                <a:off x="7442134" y="2085956"/>
                <a:ext cx="2183370" cy="523220"/>
              </a:xfrm>
              <a:prstGeom prst="rect">
                <a:avLst/>
              </a:prstGeom>
              <a:blipFill>
                <a:blip r:embed="rId2"/>
                <a:stretch>
                  <a:fillRect/>
                </a:stretch>
              </a:blipFill>
            </p:spPr>
            <p:txBody>
              <a:bodyPr/>
              <a:lstStyle/>
              <a:p>
                <a:r>
                  <a:rPr lang="en-IN">
                    <a:noFill/>
                  </a:rPr>
                  <a:t> </a:t>
                </a:r>
              </a:p>
            </p:txBody>
          </p:sp>
        </mc:Fallback>
      </mc:AlternateContent>
      <p:sp>
        <p:nvSpPr>
          <p:cNvPr id="4" name="Title 3">
            <a:extLst>
              <a:ext uri="{FF2B5EF4-FFF2-40B4-BE49-F238E27FC236}">
                <a16:creationId xmlns:a16="http://schemas.microsoft.com/office/drawing/2014/main" id="{8B917056-0969-4E3E-BC1B-AC8797CF286F}"/>
              </a:ext>
            </a:extLst>
          </p:cNvPr>
          <p:cNvSpPr>
            <a:spLocks noGrp="1"/>
          </p:cNvSpPr>
          <p:nvPr>
            <p:ph type="title"/>
          </p:nvPr>
        </p:nvSpPr>
        <p:spPr/>
        <p:txBody>
          <a:bodyPr/>
          <a:lstStyle/>
          <a:p>
            <a:r>
              <a:rPr lang="en-GB" dirty="0"/>
              <a:t>Method 5 ⇝ Example 3 (</a:t>
            </a:r>
            <a:r>
              <a:rPr lang="en-IN" dirty="0"/>
              <a:t>Continue</a:t>
            </a:r>
            <a:r>
              <a:rPr lang="en-GB" dirty="0"/>
              <a:t>)</a:t>
            </a:r>
            <a:endParaRPr lang="en-IN" dirty="0"/>
          </a:p>
        </p:txBody>
      </p:sp>
      <p:sp>
        <p:nvSpPr>
          <p:cNvPr id="25" name="TextBox 24">
            <a:extLst>
              <a:ext uri="{FF2B5EF4-FFF2-40B4-BE49-F238E27FC236}">
                <a16:creationId xmlns:a16="http://schemas.microsoft.com/office/drawing/2014/main" id="{CC037A87-C0F6-4006-97CE-68777484D0A7}"/>
              </a:ext>
            </a:extLst>
          </p:cNvPr>
          <p:cNvSpPr txBox="1"/>
          <p:nvPr/>
        </p:nvSpPr>
        <p:spPr>
          <a:xfrm>
            <a:off x="1507731" y="2085956"/>
            <a:ext cx="5934403"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IN" dirty="0">
                <a:latin typeface="+mj-lt"/>
              </a:rPr>
              <a:t>To form an even number it must end with</a:t>
            </a:r>
          </a:p>
        </p:txBody>
      </p:sp>
      <p:cxnSp>
        <p:nvCxnSpPr>
          <p:cNvPr id="5" name="Straight Connector 4">
            <a:extLst>
              <a:ext uri="{FF2B5EF4-FFF2-40B4-BE49-F238E27FC236}">
                <a16:creationId xmlns:a16="http://schemas.microsoft.com/office/drawing/2014/main" id="{67083A4B-5538-483C-9CD5-BFD81DD215FF}"/>
              </a:ext>
            </a:extLst>
          </p:cNvPr>
          <p:cNvCxnSpPr>
            <a:cxnSpLocks/>
          </p:cNvCxnSpPr>
          <p:nvPr/>
        </p:nvCxnSpPr>
        <p:spPr>
          <a:xfrm flipV="1">
            <a:off x="8737597" y="2197451"/>
            <a:ext cx="137907" cy="28894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61956A1-D74C-49A3-952A-3819770118FB}"/>
              </a:ext>
            </a:extLst>
          </p:cNvPr>
          <p:cNvCxnSpPr>
            <a:cxnSpLocks/>
          </p:cNvCxnSpPr>
          <p:nvPr/>
        </p:nvCxnSpPr>
        <p:spPr>
          <a:xfrm flipV="1">
            <a:off x="9126199" y="2210151"/>
            <a:ext cx="131845" cy="27624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FCD21637-414B-4C31-9C68-534A7FD78BE4}"/>
              </a:ext>
            </a:extLst>
          </p:cNvPr>
          <p:cNvSpPr txBox="1"/>
          <p:nvPr/>
        </p:nvSpPr>
        <p:spPr>
          <a:xfrm>
            <a:off x="1507730" y="835246"/>
            <a:ext cx="10398519" cy="954107"/>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r>
              <a:rPr lang="en-GB" dirty="0"/>
              <a:t>Keeping in mind that repetition of the digits is not allowed let us proceed further.</a:t>
            </a:r>
            <a:endParaRPr lang="en-IN" dirty="0"/>
          </a:p>
        </p:txBody>
      </p:sp>
      <p:sp>
        <p:nvSpPr>
          <p:cNvPr id="78" name="TextBox 77">
            <a:extLst>
              <a:ext uri="{FF2B5EF4-FFF2-40B4-BE49-F238E27FC236}">
                <a16:creationId xmlns:a16="http://schemas.microsoft.com/office/drawing/2014/main" id="{9C051B5D-7549-458F-8474-3D0D9259389A}"/>
              </a:ext>
            </a:extLst>
          </p:cNvPr>
          <p:cNvSpPr txBox="1"/>
          <p:nvPr/>
        </p:nvSpPr>
        <p:spPr>
          <a:xfrm>
            <a:off x="1507731" y="3725605"/>
            <a:ext cx="6649298"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IN" dirty="0">
                <a:latin typeface="+mj-lt"/>
              </a:rPr>
              <a:t>So, ones place of these numbers can be either </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B05FA31-CF1B-4BFE-BDDC-4D803411C064}"/>
                  </a:ext>
                </a:extLst>
              </p:cNvPr>
              <p:cNvSpPr txBox="1"/>
              <p:nvPr/>
            </p:nvSpPr>
            <p:spPr>
              <a:xfrm>
                <a:off x="8113487" y="3725605"/>
                <a:ext cx="1828799"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14:m>
                  <m:oMath xmlns:m="http://schemas.openxmlformats.org/officeDocument/2006/math">
                    <m:r>
                      <a:rPr lang="en-IN" b="1" i="1" dirty="0" smtClean="0">
                        <a:solidFill>
                          <a:srgbClr val="0070C0"/>
                        </a:solidFill>
                        <a:latin typeface="Cambria Math" panose="02040503050406030204" pitchFamily="18" charset="0"/>
                      </a:rPr>
                      <m:t>𝟎</m:t>
                    </m:r>
                  </m:oMath>
                </a14:m>
                <a:r>
                  <a:rPr lang="en-IN" dirty="0">
                    <a:latin typeface="+mj-lt"/>
                  </a:rPr>
                  <a:t> </a:t>
                </a:r>
                <a:r>
                  <a:rPr lang="en-IN" dirty="0">
                    <a:solidFill>
                      <a:srgbClr val="FF0000"/>
                    </a:solidFill>
                    <a:latin typeface="+mj-lt"/>
                  </a:rPr>
                  <a:t>or</a:t>
                </a:r>
                <a:r>
                  <a:rPr lang="en-IN" dirty="0">
                    <a:latin typeface="+mj-lt"/>
                  </a:rPr>
                  <a:t> </a:t>
                </a:r>
                <a14:m>
                  <m:oMath xmlns:m="http://schemas.openxmlformats.org/officeDocument/2006/math">
                    <m:r>
                      <a:rPr lang="en-IN" b="1" i="0" dirty="0" smtClean="0">
                        <a:solidFill>
                          <a:srgbClr val="0070C0"/>
                        </a:solidFill>
                        <a:latin typeface="Cambria Math" panose="02040503050406030204" pitchFamily="18" charset="0"/>
                      </a:rPr>
                      <m:t>𝟐</m:t>
                    </m:r>
                  </m:oMath>
                </a14:m>
                <a:r>
                  <a:rPr lang="en-IN" dirty="0">
                    <a:latin typeface="+mj-lt"/>
                  </a:rPr>
                  <a:t> </a:t>
                </a:r>
                <a:r>
                  <a:rPr lang="en-IN" dirty="0">
                    <a:solidFill>
                      <a:srgbClr val="FF0000"/>
                    </a:solidFill>
                    <a:latin typeface="+mj-lt"/>
                  </a:rPr>
                  <a:t>or</a:t>
                </a:r>
                <a:r>
                  <a:rPr lang="en-IN" dirty="0">
                    <a:latin typeface="+mj-lt"/>
                  </a:rPr>
                  <a:t> </a:t>
                </a:r>
                <a14:m>
                  <m:oMath xmlns:m="http://schemas.openxmlformats.org/officeDocument/2006/math">
                    <m:r>
                      <a:rPr lang="en-IN" b="1" i="0" dirty="0" smtClean="0">
                        <a:solidFill>
                          <a:srgbClr val="0070C0"/>
                        </a:solidFill>
                        <a:latin typeface="Cambria Math" panose="02040503050406030204" pitchFamily="18" charset="0"/>
                      </a:rPr>
                      <m:t>𝟒</m:t>
                    </m:r>
                  </m:oMath>
                </a14:m>
                <a:r>
                  <a:rPr lang="en-IN" dirty="0">
                    <a:latin typeface="+mj-lt"/>
                  </a:rPr>
                  <a:t>.</a:t>
                </a:r>
              </a:p>
            </p:txBody>
          </p:sp>
        </mc:Choice>
        <mc:Fallback xmlns="">
          <p:sp>
            <p:nvSpPr>
              <p:cNvPr id="11" name="TextBox 10">
                <a:extLst>
                  <a:ext uri="{FF2B5EF4-FFF2-40B4-BE49-F238E27FC236}">
                    <a16:creationId xmlns:a16="http://schemas.microsoft.com/office/drawing/2014/main" id="{FB05FA31-CF1B-4BFE-BDDC-4D803411C064}"/>
                  </a:ext>
                </a:extLst>
              </p:cNvPr>
              <p:cNvSpPr txBox="1">
                <a:spLocks noRot="1" noChangeAspect="1" noMove="1" noResize="1" noEditPoints="1" noAdjustHandles="1" noChangeArrowheads="1" noChangeShapeType="1" noTextEdit="1"/>
              </p:cNvSpPr>
              <p:nvPr/>
            </p:nvSpPr>
            <p:spPr>
              <a:xfrm>
                <a:off x="8113487" y="3725605"/>
                <a:ext cx="1828799" cy="523220"/>
              </a:xfrm>
              <a:prstGeom prst="rect">
                <a:avLst/>
              </a:prstGeom>
              <a:blipFill>
                <a:blip r:embed="rId3"/>
                <a:stretch>
                  <a:fillRect t="-11628" r="-5667" b="-3255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8029E13A-DD75-47C9-A875-093CEB7FDB2C}"/>
                  </a:ext>
                </a:extLst>
              </p:cNvPr>
              <p:cNvSpPr txBox="1"/>
              <p:nvPr/>
            </p:nvSpPr>
            <p:spPr>
              <a:xfrm>
                <a:off x="3826054" y="2950585"/>
                <a:ext cx="4539892" cy="478415"/>
              </a:xfrm>
              <a:prstGeom prst="round2DiagRect">
                <a:avLst>
                  <a:gd name="adj1" fmla="val 16667"/>
                  <a:gd name="adj2" fmla="val 0"/>
                </a:avLst>
              </a:prstGeom>
              <a:solidFill>
                <a:srgbClr val="009AAE"/>
              </a:solid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lgn="ctr"/>
                <a:r>
                  <a:rPr lang="en-IN" dirty="0">
                    <a:solidFill>
                      <a:schemeClr val="bg1"/>
                    </a:solidFill>
                  </a:rPr>
                  <a:t>Given 6 digits : </a:t>
                </a:r>
                <a14:m>
                  <m:oMath xmlns:m="http://schemas.openxmlformats.org/officeDocument/2006/math">
                    <m:r>
                      <a:rPr lang="en-GB" dirty="0">
                        <a:solidFill>
                          <a:schemeClr val="bg1"/>
                        </a:solidFill>
                        <a:latin typeface="Cambria Math" panose="02040503050406030204" pitchFamily="18" charset="0"/>
                      </a:rPr>
                      <m:t>0</m:t>
                    </m:r>
                    <m:r>
                      <a:rPr lang="en-IN" dirty="0">
                        <a:solidFill>
                          <a:schemeClr val="bg1"/>
                        </a:solidFill>
                        <a:latin typeface="Cambria Math" panose="02040503050406030204" pitchFamily="18" charset="0"/>
                      </a:rPr>
                      <m:t>, </m:t>
                    </m:r>
                    <m:r>
                      <a:rPr lang="en-GB" dirty="0">
                        <a:solidFill>
                          <a:schemeClr val="bg1"/>
                        </a:solidFill>
                        <a:latin typeface="Cambria Math" panose="02040503050406030204" pitchFamily="18" charset="0"/>
                      </a:rPr>
                      <m:t>1</m:t>
                    </m:r>
                    <m:r>
                      <a:rPr lang="en-IN" dirty="0">
                        <a:solidFill>
                          <a:schemeClr val="bg1"/>
                        </a:solidFill>
                        <a:latin typeface="Cambria Math" panose="02040503050406030204" pitchFamily="18" charset="0"/>
                      </a:rPr>
                      <m:t>, </m:t>
                    </m:r>
                    <m:r>
                      <a:rPr lang="en-GB" dirty="0">
                        <a:solidFill>
                          <a:schemeClr val="bg1"/>
                        </a:solidFill>
                        <a:latin typeface="Cambria Math" panose="02040503050406030204" pitchFamily="18" charset="0"/>
                      </a:rPr>
                      <m:t>2</m:t>
                    </m:r>
                    <m:r>
                      <a:rPr lang="en-IN" dirty="0">
                        <a:solidFill>
                          <a:schemeClr val="bg1"/>
                        </a:solidFill>
                        <a:latin typeface="Cambria Math" panose="02040503050406030204" pitchFamily="18" charset="0"/>
                      </a:rPr>
                      <m:t>, </m:t>
                    </m:r>
                    <m:r>
                      <a:rPr lang="en-GB" dirty="0">
                        <a:solidFill>
                          <a:schemeClr val="bg1"/>
                        </a:solidFill>
                        <a:latin typeface="Cambria Math" panose="02040503050406030204" pitchFamily="18" charset="0"/>
                      </a:rPr>
                      <m:t>3</m:t>
                    </m:r>
                    <m:r>
                      <a:rPr lang="en-IN" dirty="0">
                        <a:solidFill>
                          <a:schemeClr val="bg1"/>
                        </a:solidFill>
                        <a:latin typeface="Cambria Math" panose="02040503050406030204" pitchFamily="18" charset="0"/>
                      </a:rPr>
                      <m:t>, </m:t>
                    </m:r>
                    <m:r>
                      <a:rPr lang="en-GB" dirty="0">
                        <a:solidFill>
                          <a:schemeClr val="bg1"/>
                        </a:solidFill>
                        <a:latin typeface="Cambria Math" panose="02040503050406030204" pitchFamily="18" charset="0"/>
                      </a:rPr>
                      <m:t>4</m:t>
                    </m:r>
                    <m:r>
                      <a:rPr lang="en-IN" dirty="0">
                        <a:solidFill>
                          <a:schemeClr val="bg1"/>
                        </a:solidFill>
                        <a:latin typeface="Cambria Math" panose="02040503050406030204" pitchFamily="18" charset="0"/>
                      </a:rPr>
                      <m:t>, </m:t>
                    </m:r>
                    <m:r>
                      <a:rPr lang="en-GB" dirty="0">
                        <a:solidFill>
                          <a:schemeClr val="bg1"/>
                        </a:solidFill>
                        <a:latin typeface="Cambria Math" panose="02040503050406030204" pitchFamily="18" charset="0"/>
                      </a:rPr>
                      <m:t>5</m:t>
                    </m:r>
                  </m:oMath>
                </a14:m>
                <a:endParaRPr lang="en-IN" dirty="0">
                  <a:solidFill>
                    <a:schemeClr val="bg1"/>
                  </a:solidFill>
                </a:endParaRPr>
              </a:p>
            </p:txBody>
          </p:sp>
        </mc:Choice>
        <mc:Fallback xmlns="">
          <p:sp>
            <p:nvSpPr>
              <p:cNvPr id="51" name="TextBox 50">
                <a:extLst>
                  <a:ext uri="{FF2B5EF4-FFF2-40B4-BE49-F238E27FC236}">
                    <a16:creationId xmlns:a16="http://schemas.microsoft.com/office/drawing/2014/main" id="{8029E13A-DD75-47C9-A875-093CEB7FDB2C}"/>
                  </a:ext>
                </a:extLst>
              </p:cNvPr>
              <p:cNvSpPr txBox="1">
                <a:spLocks noRot="1" noChangeAspect="1" noMove="1" noResize="1" noEditPoints="1" noAdjustHandles="1" noChangeArrowheads="1" noChangeShapeType="1" noTextEdit="1"/>
              </p:cNvSpPr>
              <p:nvPr/>
            </p:nvSpPr>
            <p:spPr>
              <a:xfrm>
                <a:off x="3826054" y="2950585"/>
                <a:ext cx="4539892" cy="478415"/>
              </a:xfrm>
              <a:prstGeom prst="round2DiagRect">
                <a:avLst>
                  <a:gd name="adj1" fmla="val 16667"/>
                  <a:gd name="adj2" fmla="val 0"/>
                </a:avLst>
              </a:prstGeom>
              <a:blipFill>
                <a:blip r:embed="rId4"/>
                <a:stretch>
                  <a:fillRect l="-2016" t="-17722" b="-39241"/>
                </a:stretch>
              </a:blipFill>
            </p:spPr>
            <p:txBody>
              <a:bodyPr/>
              <a:lstStyle/>
              <a:p>
                <a:r>
                  <a:rPr lang="en-IN">
                    <a:noFill/>
                  </a:rPr>
                  <a:t> </a:t>
                </a:r>
              </a:p>
            </p:txBody>
          </p:sp>
        </mc:Fallback>
      </mc:AlternateContent>
    </p:spTree>
    <p:extLst>
      <p:ext uri="{BB962C8B-B14F-4D97-AF65-F5344CB8AC3E}">
        <p14:creationId xmlns:p14="http://schemas.microsoft.com/office/powerpoint/2010/main" val="317504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par>
                                <p:cTn id="24" presetID="22" presetClass="entr" presetSubtype="4"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wipe(down)">
                                      <p:cBhvr>
                                        <p:cTn id="26" dur="5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25" grpId="0"/>
      <p:bldP spid="54" grpId="0"/>
      <p:bldP spid="78" grpId="0"/>
      <p:bldP spid="11" grpId="0"/>
      <p:bldP spid="5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71E105E4-E17C-4381-B88F-648801EF9642}"/>
                  </a:ext>
                </a:extLst>
              </p:cNvPr>
              <p:cNvSpPr txBox="1"/>
              <p:nvPr/>
            </p:nvSpPr>
            <p:spPr>
              <a:xfrm>
                <a:off x="1980227" y="5272124"/>
                <a:ext cx="506108" cy="523220"/>
              </a:xfrm>
              <a:prstGeom prst="rect">
                <a:avLst/>
              </a:prstGeom>
              <a:noFill/>
            </p:spPr>
            <p:txBody>
              <a:bodyPr wrap="square" rtlCol="0">
                <a:spAutoFit/>
              </a:bodyPr>
              <a:lstStyle/>
              <a:p>
                <a:pPr algn="just"/>
                <a14:m>
                  <m:oMathPara xmlns:m="http://schemas.openxmlformats.org/officeDocument/2006/math">
                    <m:oMathParaPr>
                      <m:jc m:val="center"/>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m:t>
                      </m:r>
                    </m:oMath>
                  </m:oMathPara>
                </a14:m>
                <a:endParaRPr lang="en-IN" sz="2800" b="0" dirty="0">
                  <a:solidFill>
                    <a:srgbClr val="002060"/>
                  </a:solidFill>
                  <a:latin typeface="Cambria Math" panose="02040503050406030204" pitchFamily="18" charset="0"/>
                  <a:ea typeface="Cambria Math" panose="02040503050406030204" pitchFamily="18" charset="0"/>
                </a:endParaRPr>
              </a:p>
            </p:txBody>
          </p:sp>
        </mc:Choice>
        <mc:Fallback xmlns="">
          <p:sp>
            <p:nvSpPr>
              <p:cNvPr id="68" name="TextBox 67">
                <a:extLst>
                  <a:ext uri="{FF2B5EF4-FFF2-40B4-BE49-F238E27FC236}">
                    <a16:creationId xmlns:a16="http://schemas.microsoft.com/office/drawing/2014/main" id="{71E105E4-E17C-4381-B88F-648801EF9642}"/>
                  </a:ext>
                </a:extLst>
              </p:cNvPr>
              <p:cNvSpPr txBox="1">
                <a:spLocks noRot="1" noChangeAspect="1" noMove="1" noResize="1" noEditPoints="1" noAdjustHandles="1" noChangeArrowheads="1" noChangeShapeType="1" noTextEdit="1"/>
              </p:cNvSpPr>
              <p:nvPr/>
            </p:nvSpPr>
            <p:spPr>
              <a:xfrm>
                <a:off x="1980227" y="5272124"/>
                <a:ext cx="506108" cy="523220"/>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6725F88-34AE-4B61-AC88-603D92A18726}"/>
                  </a:ext>
                </a:extLst>
              </p:cNvPr>
              <p:cNvSpPr txBox="1"/>
              <p:nvPr/>
            </p:nvSpPr>
            <p:spPr>
              <a:xfrm>
                <a:off x="2553015" y="1286591"/>
                <a:ext cx="45720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gn="ctr">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r>
                        <a:rPr lang="en-IN" b="1" i="1" dirty="0">
                          <a:solidFill>
                            <a:srgbClr val="0070C0"/>
                          </a:solidFill>
                          <a:latin typeface="Cambria Math" panose="02040503050406030204" pitchFamily="18" charset="0"/>
                        </a:rPr>
                        <m:t>𝟎</m:t>
                      </m:r>
                    </m:oMath>
                  </m:oMathPara>
                </a14:m>
                <a:endParaRPr lang="en-IN" b="1" dirty="0">
                  <a:solidFill>
                    <a:srgbClr val="0070C0"/>
                  </a:solidFill>
                </a:endParaRPr>
              </a:p>
            </p:txBody>
          </p:sp>
        </mc:Choice>
        <mc:Fallback xmlns="">
          <p:sp>
            <p:nvSpPr>
              <p:cNvPr id="39" name="TextBox 38">
                <a:extLst>
                  <a:ext uri="{FF2B5EF4-FFF2-40B4-BE49-F238E27FC236}">
                    <a16:creationId xmlns:a16="http://schemas.microsoft.com/office/drawing/2014/main" id="{F6725F88-34AE-4B61-AC88-603D92A18726}"/>
                  </a:ext>
                </a:extLst>
              </p:cNvPr>
              <p:cNvSpPr txBox="1">
                <a:spLocks noRot="1" noChangeAspect="1" noMove="1" noResize="1" noEditPoints="1" noAdjustHandles="1" noChangeArrowheads="1" noChangeShapeType="1" noTextEdit="1"/>
              </p:cNvSpPr>
              <p:nvPr/>
            </p:nvSpPr>
            <p:spPr>
              <a:xfrm>
                <a:off x="2553015" y="1286591"/>
                <a:ext cx="457200" cy="523220"/>
              </a:xfrm>
              <a:prstGeom prst="rect">
                <a:avLst/>
              </a:prstGeom>
              <a:blipFill>
                <a:blip r:embed="rId3"/>
                <a:stretch>
                  <a:fillRect/>
                </a:stretch>
              </a:blipFill>
            </p:spPr>
            <p:txBody>
              <a:bodyPr/>
              <a:lstStyle/>
              <a:p>
                <a:r>
                  <a:rPr lang="en-IN">
                    <a:noFill/>
                  </a:rPr>
                  <a:t> </a:t>
                </a:r>
              </a:p>
            </p:txBody>
          </p:sp>
        </mc:Fallback>
      </mc:AlternateContent>
      <p:sp>
        <p:nvSpPr>
          <p:cNvPr id="4" name="Title 3">
            <a:extLst>
              <a:ext uri="{FF2B5EF4-FFF2-40B4-BE49-F238E27FC236}">
                <a16:creationId xmlns:a16="http://schemas.microsoft.com/office/drawing/2014/main" id="{8B917056-0969-4E3E-BC1B-AC8797CF286F}"/>
              </a:ext>
            </a:extLst>
          </p:cNvPr>
          <p:cNvSpPr>
            <a:spLocks noGrp="1"/>
          </p:cNvSpPr>
          <p:nvPr>
            <p:ph type="title"/>
          </p:nvPr>
        </p:nvSpPr>
        <p:spPr/>
        <p:txBody>
          <a:bodyPr/>
          <a:lstStyle/>
          <a:p>
            <a:r>
              <a:rPr lang="en-GB" dirty="0"/>
              <a:t>Method 5 ⇝ Example 3 (</a:t>
            </a:r>
            <a:r>
              <a:rPr lang="en-IN" dirty="0"/>
              <a:t>Continue</a:t>
            </a:r>
            <a:r>
              <a:rPr lang="en-GB" dirty="0"/>
              <a:t>)</a:t>
            </a:r>
            <a:endParaRPr lang="en-IN" dirty="0"/>
          </a:p>
        </p:txBody>
      </p:sp>
      <p:cxnSp>
        <p:nvCxnSpPr>
          <p:cNvPr id="27" name="Straight Connector 26">
            <a:extLst>
              <a:ext uri="{FF2B5EF4-FFF2-40B4-BE49-F238E27FC236}">
                <a16:creationId xmlns:a16="http://schemas.microsoft.com/office/drawing/2014/main" id="{25C8BDD4-A2BE-4BE8-AA25-1D35009C3140}"/>
              </a:ext>
            </a:extLst>
          </p:cNvPr>
          <p:cNvCxnSpPr>
            <a:cxnSpLocks/>
          </p:cNvCxnSpPr>
          <p:nvPr/>
        </p:nvCxnSpPr>
        <p:spPr>
          <a:xfrm>
            <a:off x="554296" y="1796331"/>
            <a:ext cx="61158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E2D3500-F1D0-4E40-807E-E5005B7343DF}"/>
              </a:ext>
            </a:extLst>
          </p:cNvPr>
          <p:cNvCxnSpPr>
            <a:cxnSpLocks/>
          </p:cNvCxnSpPr>
          <p:nvPr/>
        </p:nvCxnSpPr>
        <p:spPr>
          <a:xfrm>
            <a:off x="1476465" y="1796331"/>
            <a:ext cx="61158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EFF668E-3024-4FBC-9CC8-727CA15C1DF6}"/>
              </a:ext>
            </a:extLst>
          </p:cNvPr>
          <p:cNvCxnSpPr>
            <a:cxnSpLocks/>
          </p:cNvCxnSpPr>
          <p:nvPr/>
        </p:nvCxnSpPr>
        <p:spPr>
          <a:xfrm>
            <a:off x="2398635" y="1796331"/>
            <a:ext cx="61158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E68EA0D-C72A-4574-B833-74AA9CFA9DDF}"/>
              </a:ext>
            </a:extLst>
          </p:cNvPr>
          <p:cNvSpPr txBox="1"/>
          <p:nvPr/>
        </p:nvSpPr>
        <p:spPr>
          <a:xfrm>
            <a:off x="72877" y="793121"/>
            <a:ext cx="1347798"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IN" b="1" u="sng" dirty="0">
                <a:latin typeface="+mj-lt"/>
              </a:rPr>
              <a:t>Case 1</a:t>
            </a:r>
            <a:r>
              <a:rPr lang="en-IN" b="1" dirty="0">
                <a:latin typeface="+mj-lt"/>
              </a:rPr>
              <a:t> :</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5B96FF3-4585-46CD-9572-7949E39D17CA}"/>
                  </a:ext>
                </a:extLst>
              </p:cNvPr>
              <p:cNvSpPr txBox="1"/>
              <p:nvPr/>
            </p:nvSpPr>
            <p:spPr>
              <a:xfrm>
                <a:off x="1310607" y="793121"/>
                <a:ext cx="245467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IN" dirty="0">
                    <a:latin typeface="+mj-lt"/>
                  </a:rPr>
                  <a:t>Ones place is </a:t>
                </a:r>
                <a14:m>
                  <m:oMath xmlns:m="http://schemas.openxmlformats.org/officeDocument/2006/math">
                    <m:r>
                      <a:rPr lang="en-IN" b="1" i="0" dirty="0" smtClean="0">
                        <a:solidFill>
                          <a:srgbClr val="0070C0"/>
                        </a:solidFill>
                        <a:latin typeface="Cambria Math" panose="02040503050406030204" pitchFamily="18" charset="0"/>
                      </a:rPr>
                      <m:t>𝟎</m:t>
                    </m:r>
                  </m:oMath>
                </a14:m>
                <a:endParaRPr lang="en-IN" b="1" dirty="0">
                  <a:solidFill>
                    <a:srgbClr val="FF0000"/>
                  </a:solidFill>
                  <a:latin typeface="+mj-lt"/>
                </a:endParaRPr>
              </a:p>
            </p:txBody>
          </p:sp>
        </mc:Choice>
        <mc:Fallback xmlns="">
          <p:sp>
            <p:nvSpPr>
              <p:cNvPr id="40" name="TextBox 39">
                <a:extLst>
                  <a:ext uri="{FF2B5EF4-FFF2-40B4-BE49-F238E27FC236}">
                    <a16:creationId xmlns:a16="http://schemas.microsoft.com/office/drawing/2014/main" id="{05B96FF3-4585-46CD-9572-7949E39D17CA}"/>
                  </a:ext>
                </a:extLst>
              </p:cNvPr>
              <p:cNvSpPr txBox="1">
                <a:spLocks noRot="1" noChangeAspect="1" noMove="1" noResize="1" noEditPoints="1" noAdjustHandles="1" noChangeArrowheads="1" noChangeShapeType="1" noTextEdit="1"/>
              </p:cNvSpPr>
              <p:nvPr/>
            </p:nvSpPr>
            <p:spPr>
              <a:xfrm>
                <a:off x="1310607" y="793121"/>
                <a:ext cx="2454670" cy="523220"/>
              </a:xfrm>
              <a:prstGeom prst="rect">
                <a:avLst/>
              </a:prstGeom>
              <a:blipFill>
                <a:blip r:embed="rId4"/>
                <a:stretch>
                  <a:fillRect l="-5211" t="-11628" b="-3255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46962328-E542-4759-8735-BF46C591E6CC}"/>
                  </a:ext>
                </a:extLst>
              </p:cNvPr>
              <p:cNvSpPr txBox="1"/>
              <p:nvPr/>
            </p:nvSpPr>
            <p:spPr>
              <a:xfrm>
                <a:off x="1660796" y="5272124"/>
                <a:ext cx="402021"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14:m>
                  <m:oMathPara xmlns:m="http://schemas.openxmlformats.org/officeDocument/2006/math">
                    <m:oMathParaPr>
                      <m:jc m:val="centerGroup"/>
                    </m:oMathParaPr>
                    <m:oMath xmlns:m="http://schemas.openxmlformats.org/officeDocument/2006/math">
                      <m:r>
                        <a:rPr lang="en-IN" b="1" i="0" dirty="0" smtClean="0">
                          <a:solidFill>
                            <a:srgbClr val="FF0000"/>
                          </a:solidFill>
                          <a:latin typeface="Cambria Math" panose="02040503050406030204" pitchFamily="18" charset="0"/>
                        </a:rPr>
                        <m:t>𝟏</m:t>
                      </m:r>
                    </m:oMath>
                  </m:oMathPara>
                </a14:m>
                <a:endParaRPr lang="en-IN" b="1" dirty="0">
                  <a:solidFill>
                    <a:srgbClr val="FF0000"/>
                  </a:solidFill>
                </a:endParaRPr>
              </a:p>
            </p:txBody>
          </p:sp>
        </mc:Choice>
        <mc:Fallback xmlns="">
          <p:sp>
            <p:nvSpPr>
              <p:cNvPr id="61" name="TextBox 60">
                <a:extLst>
                  <a:ext uri="{FF2B5EF4-FFF2-40B4-BE49-F238E27FC236}">
                    <a16:creationId xmlns:a16="http://schemas.microsoft.com/office/drawing/2014/main" id="{46962328-E542-4759-8735-BF46C591E6CC}"/>
                  </a:ext>
                </a:extLst>
              </p:cNvPr>
              <p:cNvSpPr txBox="1">
                <a:spLocks noRot="1" noChangeAspect="1" noMove="1" noResize="1" noEditPoints="1" noAdjustHandles="1" noChangeArrowheads="1" noChangeShapeType="1" noTextEdit="1"/>
              </p:cNvSpPr>
              <p:nvPr/>
            </p:nvSpPr>
            <p:spPr>
              <a:xfrm>
                <a:off x="1660796" y="5272124"/>
                <a:ext cx="402021" cy="523220"/>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A00FE1E5-8045-4FEF-ABB8-E63A088F6C7C}"/>
                  </a:ext>
                </a:extLst>
              </p:cNvPr>
              <p:cNvSpPr txBox="1"/>
              <p:nvPr/>
            </p:nvSpPr>
            <p:spPr>
              <a:xfrm>
                <a:off x="98246" y="5272124"/>
                <a:ext cx="402021"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14:m>
                  <m:oMathPara xmlns:m="http://schemas.openxmlformats.org/officeDocument/2006/math">
                    <m:oMathParaPr>
                      <m:jc m:val="centerGroup"/>
                    </m:oMathParaPr>
                    <m:oMath xmlns:m="http://schemas.openxmlformats.org/officeDocument/2006/math">
                      <m:r>
                        <a:rPr lang="en-IN" b="1" i="0" dirty="0" smtClean="0">
                          <a:solidFill>
                            <a:srgbClr val="FF0000"/>
                          </a:solidFill>
                          <a:latin typeface="Cambria Math" panose="02040503050406030204" pitchFamily="18" charset="0"/>
                        </a:rPr>
                        <m:t>𝟓</m:t>
                      </m:r>
                    </m:oMath>
                  </m:oMathPara>
                </a14:m>
                <a:endParaRPr lang="en-IN" b="1" dirty="0">
                  <a:solidFill>
                    <a:srgbClr val="FF0000"/>
                  </a:solidFill>
                </a:endParaRPr>
              </a:p>
            </p:txBody>
          </p:sp>
        </mc:Choice>
        <mc:Fallback xmlns="">
          <p:sp>
            <p:nvSpPr>
              <p:cNvPr id="63" name="TextBox 62">
                <a:extLst>
                  <a:ext uri="{FF2B5EF4-FFF2-40B4-BE49-F238E27FC236}">
                    <a16:creationId xmlns:a16="http://schemas.microsoft.com/office/drawing/2014/main" id="{A00FE1E5-8045-4FEF-ABB8-E63A088F6C7C}"/>
                  </a:ext>
                </a:extLst>
              </p:cNvPr>
              <p:cNvSpPr txBox="1">
                <a:spLocks noRot="1" noChangeAspect="1" noMove="1" noResize="1" noEditPoints="1" noAdjustHandles="1" noChangeArrowheads="1" noChangeShapeType="1" noTextEdit="1"/>
              </p:cNvSpPr>
              <p:nvPr/>
            </p:nvSpPr>
            <p:spPr>
              <a:xfrm>
                <a:off x="98246" y="5272124"/>
                <a:ext cx="402021" cy="523220"/>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212A8AD0-97A9-4908-AF8F-95ABC8E90130}"/>
                  </a:ext>
                </a:extLst>
              </p:cNvPr>
              <p:cNvSpPr txBox="1"/>
              <p:nvPr/>
            </p:nvSpPr>
            <p:spPr>
              <a:xfrm>
                <a:off x="879521" y="5272124"/>
                <a:ext cx="402021"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14:m>
                  <m:oMathPara xmlns:m="http://schemas.openxmlformats.org/officeDocument/2006/math">
                    <m:oMathParaPr>
                      <m:jc m:val="centerGroup"/>
                    </m:oMathParaPr>
                    <m:oMath xmlns:m="http://schemas.openxmlformats.org/officeDocument/2006/math">
                      <m:r>
                        <a:rPr lang="en-IN" b="1" i="0" dirty="0" smtClean="0">
                          <a:solidFill>
                            <a:srgbClr val="FF0000"/>
                          </a:solidFill>
                          <a:latin typeface="Cambria Math" panose="02040503050406030204" pitchFamily="18" charset="0"/>
                        </a:rPr>
                        <m:t>𝟒</m:t>
                      </m:r>
                    </m:oMath>
                  </m:oMathPara>
                </a14:m>
                <a:endParaRPr lang="en-IN" b="1" dirty="0">
                  <a:solidFill>
                    <a:srgbClr val="FF0000"/>
                  </a:solidFill>
                </a:endParaRPr>
              </a:p>
            </p:txBody>
          </p:sp>
        </mc:Choice>
        <mc:Fallback xmlns="">
          <p:sp>
            <p:nvSpPr>
              <p:cNvPr id="65" name="TextBox 64">
                <a:extLst>
                  <a:ext uri="{FF2B5EF4-FFF2-40B4-BE49-F238E27FC236}">
                    <a16:creationId xmlns:a16="http://schemas.microsoft.com/office/drawing/2014/main" id="{212A8AD0-97A9-4908-AF8F-95ABC8E90130}"/>
                  </a:ext>
                </a:extLst>
              </p:cNvPr>
              <p:cNvSpPr txBox="1">
                <a:spLocks noRot="1" noChangeAspect="1" noMove="1" noResize="1" noEditPoints="1" noAdjustHandles="1" noChangeArrowheads="1" noChangeShapeType="1" noTextEdit="1"/>
              </p:cNvSpPr>
              <p:nvPr/>
            </p:nvSpPr>
            <p:spPr>
              <a:xfrm>
                <a:off x="879521" y="5272124"/>
                <a:ext cx="402021" cy="523220"/>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2AF16EF0-34BC-4000-A32E-B04DDE356DC5}"/>
                  </a:ext>
                </a:extLst>
              </p:cNvPr>
              <p:cNvSpPr txBox="1"/>
              <p:nvPr/>
            </p:nvSpPr>
            <p:spPr>
              <a:xfrm>
                <a:off x="1217389" y="5272124"/>
                <a:ext cx="506108" cy="523220"/>
              </a:xfrm>
              <a:prstGeom prst="rect">
                <a:avLst/>
              </a:prstGeom>
              <a:noFill/>
            </p:spPr>
            <p:txBody>
              <a:bodyPr wrap="square" rtlCol="0">
                <a:spAutoFit/>
              </a:bodyPr>
              <a:lstStyle/>
              <a:p>
                <a:pPr algn="just"/>
                <a14:m>
                  <m:oMathPara xmlns:m="http://schemas.openxmlformats.org/officeDocument/2006/math">
                    <m:oMathParaPr>
                      <m:jc m:val="center"/>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m:t>
                      </m:r>
                    </m:oMath>
                  </m:oMathPara>
                </a14:m>
                <a:endParaRPr lang="en-IN" sz="2800" b="0" dirty="0">
                  <a:solidFill>
                    <a:srgbClr val="002060"/>
                  </a:solidFill>
                  <a:latin typeface="Cambria Math" panose="02040503050406030204" pitchFamily="18" charset="0"/>
                  <a:ea typeface="Cambria Math" panose="02040503050406030204" pitchFamily="18" charset="0"/>
                </a:endParaRPr>
              </a:p>
            </p:txBody>
          </p:sp>
        </mc:Choice>
        <mc:Fallback xmlns="">
          <p:sp>
            <p:nvSpPr>
              <p:cNvPr id="66" name="TextBox 65">
                <a:extLst>
                  <a:ext uri="{FF2B5EF4-FFF2-40B4-BE49-F238E27FC236}">
                    <a16:creationId xmlns:a16="http://schemas.microsoft.com/office/drawing/2014/main" id="{2AF16EF0-34BC-4000-A32E-B04DDE356DC5}"/>
                  </a:ext>
                </a:extLst>
              </p:cNvPr>
              <p:cNvSpPr txBox="1">
                <a:spLocks noRot="1" noChangeAspect="1" noMove="1" noResize="1" noEditPoints="1" noAdjustHandles="1" noChangeArrowheads="1" noChangeShapeType="1" noTextEdit="1"/>
              </p:cNvSpPr>
              <p:nvPr/>
            </p:nvSpPr>
            <p:spPr>
              <a:xfrm>
                <a:off x="1217389" y="5272124"/>
                <a:ext cx="506108" cy="523220"/>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E2617E98-C2E2-4584-8354-6E147DF3BD0E}"/>
                  </a:ext>
                </a:extLst>
              </p:cNvPr>
              <p:cNvSpPr txBox="1"/>
              <p:nvPr/>
            </p:nvSpPr>
            <p:spPr>
              <a:xfrm>
                <a:off x="454551" y="5272124"/>
                <a:ext cx="506108" cy="523220"/>
              </a:xfrm>
              <a:prstGeom prst="rect">
                <a:avLst/>
              </a:prstGeom>
              <a:noFill/>
            </p:spPr>
            <p:txBody>
              <a:bodyPr wrap="square" rtlCol="0">
                <a:spAutoFit/>
              </a:bodyPr>
              <a:lstStyle/>
              <a:p>
                <a:pPr algn="just"/>
                <a14:m>
                  <m:oMathPara xmlns:m="http://schemas.openxmlformats.org/officeDocument/2006/math">
                    <m:oMathParaPr>
                      <m:jc m:val="center"/>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m:t>
                      </m:r>
                    </m:oMath>
                  </m:oMathPara>
                </a14:m>
                <a:endParaRPr lang="en-IN" sz="2800" b="0" dirty="0">
                  <a:solidFill>
                    <a:srgbClr val="002060"/>
                  </a:solidFill>
                  <a:latin typeface="Cambria Math" panose="02040503050406030204" pitchFamily="18" charset="0"/>
                  <a:ea typeface="Cambria Math" panose="02040503050406030204" pitchFamily="18" charset="0"/>
                </a:endParaRPr>
              </a:p>
            </p:txBody>
          </p:sp>
        </mc:Choice>
        <mc:Fallback xmlns="">
          <p:sp>
            <p:nvSpPr>
              <p:cNvPr id="67" name="TextBox 66">
                <a:extLst>
                  <a:ext uri="{FF2B5EF4-FFF2-40B4-BE49-F238E27FC236}">
                    <a16:creationId xmlns:a16="http://schemas.microsoft.com/office/drawing/2014/main" id="{E2617E98-C2E2-4584-8354-6E147DF3BD0E}"/>
                  </a:ext>
                </a:extLst>
              </p:cNvPr>
              <p:cNvSpPr txBox="1">
                <a:spLocks noRot="1" noChangeAspect="1" noMove="1" noResize="1" noEditPoints="1" noAdjustHandles="1" noChangeArrowheads="1" noChangeShapeType="1" noTextEdit="1"/>
              </p:cNvSpPr>
              <p:nvPr/>
            </p:nvSpPr>
            <p:spPr>
              <a:xfrm>
                <a:off x="454551" y="5272124"/>
                <a:ext cx="506108" cy="523220"/>
              </a:xfrm>
              <a:prstGeom prst="rect">
                <a:avLst/>
              </a:prstGeom>
              <a:blipFill>
                <a:blip r:embed="rId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674611BB-6DB2-47DA-B182-3317EAE00DC2}"/>
                  </a:ext>
                </a:extLst>
              </p:cNvPr>
              <p:cNvSpPr txBox="1"/>
              <p:nvPr/>
            </p:nvSpPr>
            <p:spPr>
              <a:xfrm>
                <a:off x="2427689" y="5272124"/>
                <a:ext cx="599290"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14:m>
                  <m:oMathPara xmlns:m="http://schemas.openxmlformats.org/officeDocument/2006/math">
                    <m:oMathParaPr>
                      <m:jc m:val="centerGroup"/>
                    </m:oMathParaPr>
                    <m:oMath xmlns:m="http://schemas.openxmlformats.org/officeDocument/2006/math">
                      <m:r>
                        <a:rPr lang="en-IN" b="1" i="0" dirty="0" smtClean="0">
                          <a:solidFill>
                            <a:srgbClr val="FF0000"/>
                          </a:solidFill>
                          <a:latin typeface="Cambria Math" panose="02040503050406030204" pitchFamily="18" charset="0"/>
                        </a:rPr>
                        <m:t>𝟐𝟎</m:t>
                      </m:r>
                    </m:oMath>
                  </m:oMathPara>
                </a14:m>
                <a:endParaRPr lang="en-IN" b="1" dirty="0">
                  <a:solidFill>
                    <a:srgbClr val="FF0000"/>
                  </a:solidFill>
                </a:endParaRPr>
              </a:p>
            </p:txBody>
          </p:sp>
        </mc:Choice>
        <mc:Fallback xmlns="">
          <p:sp>
            <p:nvSpPr>
              <p:cNvPr id="69" name="TextBox 68">
                <a:extLst>
                  <a:ext uri="{FF2B5EF4-FFF2-40B4-BE49-F238E27FC236}">
                    <a16:creationId xmlns:a16="http://schemas.microsoft.com/office/drawing/2014/main" id="{674611BB-6DB2-47DA-B182-3317EAE00DC2}"/>
                  </a:ext>
                </a:extLst>
              </p:cNvPr>
              <p:cNvSpPr txBox="1">
                <a:spLocks noRot="1" noChangeAspect="1" noMove="1" noResize="1" noEditPoints="1" noAdjustHandles="1" noChangeArrowheads="1" noChangeShapeType="1" noTextEdit="1"/>
              </p:cNvSpPr>
              <p:nvPr/>
            </p:nvSpPr>
            <p:spPr>
              <a:xfrm>
                <a:off x="2427689" y="5272124"/>
                <a:ext cx="599290" cy="523220"/>
              </a:xfrm>
              <a:prstGeom prst="rect">
                <a:avLst/>
              </a:prstGeom>
              <a:blipFill>
                <a:blip r:embed="rId1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9DD02512-1D67-42EB-8DF7-FE38C536025E}"/>
                  </a:ext>
                </a:extLst>
              </p:cNvPr>
              <p:cNvSpPr txBox="1"/>
              <p:nvPr/>
            </p:nvSpPr>
            <p:spPr>
              <a:xfrm>
                <a:off x="2503414" y="1782852"/>
                <a:ext cx="402021"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14:m>
                  <m:oMathPara xmlns:m="http://schemas.openxmlformats.org/officeDocument/2006/math">
                    <m:oMathParaPr>
                      <m:jc m:val="centerGroup"/>
                    </m:oMathParaPr>
                    <m:oMath xmlns:m="http://schemas.openxmlformats.org/officeDocument/2006/math">
                      <m:r>
                        <a:rPr lang="en-IN" b="1" i="0" dirty="0" smtClean="0">
                          <a:solidFill>
                            <a:srgbClr val="FF0000"/>
                          </a:solidFill>
                          <a:latin typeface="Cambria Math" panose="02040503050406030204" pitchFamily="18" charset="0"/>
                        </a:rPr>
                        <m:t>𝟏</m:t>
                      </m:r>
                    </m:oMath>
                  </m:oMathPara>
                </a14:m>
                <a:endParaRPr lang="en-IN" b="1" dirty="0">
                  <a:solidFill>
                    <a:srgbClr val="FF0000"/>
                  </a:solidFill>
                </a:endParaRPr>
              </a:p>
            </p:txBody>
          </p:sp>
        </mc:Choice>
        <mc:Fallback xmlns="">
          <p:sp>
            <p:nvSpPr>
              <p:cNvPr id="72" name="TextBox 71">
                <a:extLst>
                  <a:ext uri="{FF2B5EF4-FFF2-40B4-BE49-F238E27FC236}">
                    <a16:creationId xmlns:a16="http://schemas.microsoft.com/office/drawing/2014/main" id="{9DD02512-1D67-42EB-8DF7-FE38C536025E}"/>
                  </a:ext>
                </a:extLst>
              </p:cNvPr>
              <p:cNvSpPr txBox="1">
                <a:spLocks noRot="1" noChangeAspect="1" noMove="1" noResize="1" noEditPoints="1" noAdjustHandles="1" noChangeArrowheads="1" noChangeShapeType="1" noTextEdit="1"/>
              </p:cNvSpPr>
              <p:nvPr/>
            </p:nvSpPr>
            <p:spPr>
              <a:xfrm>
                <a:off x="2503414" y="1782852"/>
                <a:ext cx="402021" cy="523220"/>
              </a:xfrm>
              <a:prstGeom prst="rect">
                <a:avLst/>
              </a:prstGeom>
              <a:blipFill>
                <a:blip r:embed="rId11"/>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5A203EB-F6DB-44CA-A9A8-C7C4B42ABF6B}"/>
                  </a:ext>
                </a:extLst>
              </p:cNvPr>
              <p:cNvSpPr txBox="1"/>
              <p:nvPr/>
            </p:nvSpPr>
            <p:spPr>
              <a:xfrm>
                <a:off x="7442134" y="114311"/>
                <a:ext cx="4539892" cy="478415"/>
              </a:xfrm>
              <a:prstGeom prst="round2DiagRect">
                <a:avLst>
                  <a:gd name="adj1" fmla="val 16667"/>
                  <a:gd name="adj2" fmla="val 0"/>
                </a:avLst>
              </a:prstGeom>
              <a:solidFill>
                <a:srgbClr val="009AAE"/>
              </a:solid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lgn="ctr"/>
                <a:r>
                  <a:rPr lang="en-IN" dirty="0">
                    <a:solidFill>
                      <a:schemeClr val="bg1"/>
                    </a:solidFill>
                  </a:rPr>
                  <a:t>Given 6 digits : </a:t>
                </a:r>
                <a14:m>
                  <m:oMath xmlns:m="http://schemas.openxmlformats.org/officeDocument/2006/math">
                    <m:r>
                      <a:rPr lang="en-GB" dirty="0">
                        <a:solidFill>
                          <a:schemeClr val="bg1"/>
                        </a:solidFill>
                        <a:latin typeface="Cambria Math" panose="02040503050406030204" pitchFamily="18" charset="0"/>
                      </a:rPr>
                      <m:t>0</m:t>
                    </m:r>
                    <m:r>
                      <a:rPr lang="en-IN" dirty="0">
                        <a:solidFill>
                          <a:schemeClr val="bg1"/>
                        </a:solidFill>
                        <a:latin typeface="Cambria Math" panose="02040503050406030204" pitchFamily="18" charset="0"/>
                      </a:rPr>
                      <m:t>, </m:t>
                    </m:r>
                    <m:r>
                      <a:rPr lang="en-GB" dirty="0">
                        <a:solidFill>
                          <a:schemeClr val="bg1"/>
                        </a:solidFill>
                        <a:latin typeface="Cambria Math" panose="02040503050406030204" pitchFamily="18" charset="0"/>
                      </a:rPr>
                      <m:t>1</m:t>
                    </m:r>
                    <m:r>
                      <a:rPr lang="en-IN" dirty="0">
                        <a:solidFill>
                          <a:schemeClr val="bg1"/>
                        </a:solidFill>
                        <a:latin typeface="Cambria Math" panose="02040503050406030204" pitchFamily="18" charset="0"/>
                      </a:rPr>
                      <m:t>, </m:t>
                    </m:r>
                    <m:r>
                      <a:rPr lang="en-GB" dirty="0">
                        <a:solidFill>
                          <a:schemeClr val="bg1"/>
                        </a:solidFill>
                        <a:latin typeface="Cambria Math" panose="02040503050406030204" pitchFamily="18" charset="0"/>
                      </a:rPr>
                      <m:t>2</m:t>
                    </m:r>
                    <m:r>
                      <a:rPr lang="en-IN" dirty="0">
                        <a:solidFill>
                          <a:schemeClr val="bg1"/>
                        </a:solidFill>
                        <a:latin typeface="Cambria Math" panose="02040503050406030204" pitchFamily="18" charset="0"/>
                      </a:rPr>
                      <m:t>, </m:t>
                    </m:r>
                    <m:r>
                      <a:rPr lang="en-GB" dirty="0">
                        <a:solidFill>
                          <a:schemeClr val="bg1"/>
                        </a:solidFill>
                        <a:latin typeface="Cambria Math" panose="02040503050406030204" pitchFamily="18" charset="0"/>
                      </a:rPr>
                      <m:t>3</m:t>
                    </m:r>
                    <m:r>
                      <a:rPr lang="en-IN" dirty="0">
                        <a:solidFill>
                          <a:schemeClr val="bg1"/>
                        </a:solidFill>
                        <a:latin typeface="Cambria Math" panose="02040503050406030204" pitchFamily="18" charset="0"/>
                      </a:rPr>
                      <m:t>, </m:t>
                    </m:r>
                    <m:r>
                      <a:rPr lang="en-GB" dirty="0">
                        <a:solidFill>
                          <a:schemeClr val="bg1"/>
                        </a:solidFill>
                        <a:latin typeface="Cambria Math" panose="02040503050406030204" pitchFamily="18" charset="0"/>
                      </a:rPr>
                      <m:t>4</m:t>
                    </m:r>
                    <m:r>
                      <a:rPr lang="en-IN" dirty="0">
                        <a:solidFill>
                          <a:schemeClr val="bg1"/>
                        </a:solidFill>
                        <a:latin typeface="Cambria Math" panose="02040503050406030204" pitchFamily="18" charset="0"/>
                      </a:rPr>
                      <m:t>, </m:t>
                    </m:r>
                    <m:r>
                      <a:rPr lang="en-GB" dirty="0">
                        <a:solidFill>
                          <a:schemeClr val="bg1"/>
                        </a:solidFill>
                        <a:latin typeface="Cambria Math" panose="02040503050406030204" pitchFamily="18" charset="0"/>
                      </a:rPr>
                      <m:t>5</m:t>
                    </m:r>
                  </m:oMath>
                </a14:m>
                <a:endParaRPr lang="en-IN" dirty="0">
                  <a:solidFill>
                    <a:schemeClr val="bg1"/>
                  </a:solidFill>
                </a:endParaRPr>
              </a:p>
            </p:txBody>
          </p:sp>
        </mc:Choice>
        <mc:Fallback xmlns="">
          <p:sp>
            <p:nvSpPr>
              <p:cNvPr id="43" name="TextBox 42">
                <a:extLst>
                  <a:ext uri="{FF2B5EF4-FFF2-40B4-BE49-F238E27FC236}">
                    <a16:creationId xmlns:a16="http://schemas.microsoft.com/office/drawing/2014/main" id="{A5A203EB-F6DB-44CA-A9A8-C7C4B42ABF6B}"/>
                  </a:ext>
                </a:extLst>
              </p:cNvPr>
              <p:cNvSpPr txBox="1">
                <a:spLocks noRot="1" noChangeAspect="1" noMove="1" noResize="1" noEditPoints="1" noAdjustHandles="1" noChangeArrowheads="1" noChangeShapeType="1" noTextEdit="1"/>
              </p:cNvSpPr>
              <p:nvPr/>
            </p:nvSpPr>
            <p:spPr>
              <a:xfrm>
                <a:off x="7442134" y="114311"/>
                <a:ext cx="4539892" cy="478415"/>
              </a:xfrm>
              <a:prstGeom prst="round2DiagRect">
                <a:avLst>
                  <a:gd name="adj1" fmla="val 16667"/>
                  <a:gd name="adj2" fmla="val 0"/>
                </a:avLst>
              </a:prstGeom>
              <a:blipFill>
                <a:blip r:embed="rId12"/>
                <a:stretch>
                  <a:fillRect l="-2013" t="-17949" b="-3974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D125D32-FCC7-43EF-BD8B-6BF6E299C4B8}"/>
                  </a:ext>
                </a:extLst>
              </p:cNvPr>
              <p:cNvSpPr txBox="1"/>
              <p:nvPr/>
            </p:nvSpPr>
            <p:spPr>
              <a:xfrm>
                <a:off x="631486" y="2294465"/>
                <a:ext cx="45720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14:m>
                  <m:oMathPara xmlns:m="http://schemas.openxmlformats.org/officeDocument/2006/math">
                    <m:oMathParaPr>
                      <m:jc m:val="center"/>
                    </m:oMathParaPr>
                    <m:oMath xmlns:m="http://schemas.openxmlformats.org/officeDocument/2006/math">
                      <m:r>
                        <a:rPr lang="en-IN" b="0" i="1" dirty="0" smtClean="0">
                          <a:solidFill>
                            <a:srgbClr val="002060"/>
                          </a:solidFill>
                          <a:latin typeface="Cambria Math" panose="02040503050406030204" pitchFamily="18" charset="0"/>
                        </a:rPr>
                        <m:t>0</m:t>
                      </m:r>
                    </m:oMath>
                  </m:oMathPara>
                </a14:m>
                <a:endParaRPr lang="en-IN" dirty="0">
                  <a:solidFill>
                    <a:srgbClr val="002060"/>
                  </a:solidFill>
                </a:endParaRPr>
              </a:p>
            </p:txBody>
          </p:sp>
        </mc:Choice>
        <mc:Fallback xmlns="">
          <p:sp>
            <p:nvSpPr>
              <p:cNvPr id="45" name="TextBox 44">
                <a:extLst>
                  <a:ext uri="{FF2B5EF4-FFF2-40B4-BE49-F238E27FC236}">
                    <a16:creationId xmlns:a16="http://schemas.microsoft.com/office/drawing/2014/main" id="{5D125D32-FCC7-43EF-BD8B-6BF6E299C4B8}"/>
                  </a:ext>
                </a:extLst>
              </p:cNvPr>
              <p:cNvSpPr txBox="1">
                <a:spLocks noRot="1" noChangeAspect="1" noMove="1" noResize="1" noEditPoints="1" noAdjustHandles="1" noChangeArrowheads="1" noChangeShapeType="1" noTextEdit="1"/>
              </p:cNvSpPr>
              <p:nvPr/>
            </p:nvSpPr>
            <p:spPr>
              <a:xfrm>
                <a:off x="631486" y="2294465"/>
                <a:ext cx="457200" cy="523220"/>
              </a:xfrm>
              <a:prstGeom prst="rect">
                <a:avLst/>
              </a:prstGeom>
              <a:blipFill>
                <a:blip r:embed="rId1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376B482D-3AC4-4146-A601-C94E5554FDEF}"/>
                  </a:ext>
                </a:extLst>
              </p:cNvPr>
              <p:cNvSpPr txBox="1"/>
              <p:nvPr/>
            </p:nvSpPr>
            <p:spPr>
              <a:xfrm>
                <a:off x="631486" y="2772982"/>
                <a:ext cx="45720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14:m>
                  <m:oMathPara xmlns:m="http://schemas.openxmlformats.org/officeDocument/2006/math">
                    <m:oMathParaPr>
                      <m:jc m:val="center"/>
                    </m:oMathParaPr>
                    <m:oMath xmlns:m="http://schemas.openxmlformats.org/officeDocument/2006/math">
                      <m:r>
                        <a:rPr lang="en-IN" b="0" i="1" dirty="0" smtClean="0">
                          <a:solidFill>
                            <a:srgbClr val="002060"/>
                          </a:solidFill>
                          <a:latin typeface="Cambria Math" panose="02040503050406030204" pitchFamily="18" charset="0"/>
                        </a:rPr>
                        <m:t>1</m:t>
                      </m:r>
                    </m:oMath>
                  </m:oMathPara>
                </a14:m>
                <a:endParaRPr lang="en-IN" dirty="0">
                  <a:solidFill>
                    <a:srgbClr val="002060"/>
                  </a:solidFill>
                </a:endParaRPr>
              </a:p>
            </p:txBody>
          </p:sp>
        </mc:Choice>
        <mc:Fallback xmlns="">
          <p:sp>
            <p:nvSpPr>
              <p:cNvPr id="48" name="TextBox 47">
                <a:extLst>
                  <a:ext uri="{FF2B5EF4-FFF2-40B4-BE49-F238E27FC236}">
                    <a16:creationId xmlns:a16="http://schemas.microsoft.com/office/drawing/2014/main" id="{376B482D-3AC4-4146-A601-C94E5554FDEF}"/>
                  </a:ext>
                </a:extLst>
              </p:cNvPr>
              <p:cNvSpPr txBox="1">
                <a:spLocks noRot="1" noChangeAspect="1" noMove="1" noResize="1" noEditPoints="1" noAdjustHandles="1" noChangeArrowheads="1" noChangeShapeType="1" noTextEdit="1"/>
              </p:cNvSpPr>
              <p:nvPr/>
            </p:nvSpPr>
            <p:spPr>
              <a:xfrm>
                <a:off x="631486" y="2772982"/>
                <a:ext cx="457200" cy="523220"/>
              </a:xfrm>
              <a:prstGeom prst="rect">
                <a:avLst/>
              </a:prstGeom>
              <a:blipFill>
                <a:blip r:embed="rId1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690B159-933D-410D-925A-50F654373249}"/>
                  </a:ext>
                </a:extLst>
              </p:cNvPr>
              <p:cNvSpPr txBox="1"/>
              <p:nvPr/>
            </p:nvSpPr>
            <p:spPr>
              <a:xfrm>
                <a:off x="631486" y="3251499"/>
                <a:ext cx="45720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14:m>
                  <m:oMathPara xmlns:m="http://schemas.openxmlformats.org/officeDocument/2006/math">
                    <m:oMathParaPr>
                      <m:jc m:val="center"/>
                    </m:oMathParaPr>
                    <m:oMath xmlns:m="http://schemas.openxmlformats.org/officeDocument/2006/math">
                      <m:r>
                        <a:rPr lang="en-IN" b="0" i="1" dirty="0" smtClean="0">
                          <a:solidFill>
                            <a:srgbClr val="002060"/>
                          </a:solidFill>
                          <a:latin typeface="Cambria Math" panose="02040503050406030204" pitchFamily="18" charset="0"/>
                        </a:rPr>
                        <m:t>2</m:t>
                      </m:r>
                    </m:oMath>
                  </m:oMathPara>
                </a14:m>
                <a:endParaRPr lang="en-IN" dirty="0">
                  <a:solidFill>
                    <a:srgbClr val="002060"/>
                  </a:solidFill>
                </a:endParaRPr>
              </a:p>
            </p:txBody>
          </p:sp>
        </mc:Choice>
        <mc:Fallback xmlns="">
          <p:sp>
            <p:nvSpPr>
              <p:cNvPr id="50" name="TextBox 49">
                <a:extLst>
                  <a:ext uri="{FF2B5EF4-FFF2-40B4-BE49-F238E27FC236}">
                    <a16:creationId xmlns:a16="http://schemas.microsoft.com/office/drawing/2014/main" id="{B690B159-933D-410D-925A-50F654373249}"/>
                  </a:ext>
                </a:extLst>
              </p:cNvPr>
              <p:cNvSpPr txBox="1">
                <a:spLocks noRot="1" noChangeAspect="1" noMove="1" noResize="1" noEditPoints="1" noAdjustHandles="1" noChangeArrowheads="1" noChangeShapeType="1" noTextEdit="1"/>
              </p:cNvSpPr>
              <p:nvPr/>
            </p:nvSpPr>
            <p:spPr>
              <a:xfrm>
                <a:off x="631486" y="3251499"/>
                <a:ext cx="457200" cy="523220"/>
              </a:xfrm>
              <a:prstGeom prst="rect">
                <a:avLst/>
              </a:prstGeom>
              <a:blipFill>
                <a:blip r:embed="rId1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F34DB21-214A-4B97-986B-E718A91A3EDA}"/>
                  </a:ext>
                </a:extLst>
              </p:cNvPr>
              <p:cNvSpPr txBox="1"/>
              <p:nvPr/>
            </p:nvSpPr>
            <p:spPr>
              <a:xfrm>
                <a:off x="631486" y="3730016"/>
                <a:ext cx="45720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14:m>
                  <m:oMathPara xmlns:m="http://schemas.openxmlformats.org/officeDocument/2006/math">
                    <m:oMathParaPr>
                      <m:jc m:val="center"/>
                    </m:oMathParaPr>
                    <m:oMath xmlns:m="http://schemas.openxmlformats.org/officeDocument/2006/math">
                      <m:r>
                        <a:rPr lang="en-IN" b="0" i="1" dirty="0" smtClean="0">
                          <a:solidFill>
                            <a:srgbClr val="002060"/>
                          </a:solidFill>
                          <a:latin typeface="Cambria Math" panose="02040503050406030204" pitchFamily="18" charset="0"/>
                        </a:rPr>
                        <m:t>3</m:t>
                      </m:r>
                    </m:oMath>
                  </m:oMathPara>
                </a14:m>
                <a:endParaRPr lang="en-IN" dirty="0">
                  <a:solidFill>
                    <a:srgbClr val="002060"/>
                  </a:solidFill>
                </a:endParaRPr>
              </a:p>
            </p:txBody>
          </p:sp>
        </mc:Choice>
        <mc:Fallback xmlns="">
          <p:sp>
            <p:nvSpPr>
              <p:cNvPr id="54" name="TextBox 53">
                <a:extLst>
                  <a:ext uri="{FF2B5EF4-FFF2-40B4-BE49-F238E27FC236}">
                    <a16:creationId xmlns:a16="http://schemas.microsoft.com/office/drawing/2014/main" id="{7F34DB21-214A-4B97-986B-E718A91A3EDA}"/>
                  </a:ext>
                </a:extLst>
              </p:cNvPr>
              <p:cNvSpPr txBox="1">
                <a:spLocks noRot="1" noChangeAspect="1" noMove="1" noResize="1" noEditPoints="1" noAdjustHandles="1" noChangeArrowheads="1" noChangeShapeType="1" noTextEdit="1"/>
              </p:cNvSpPr>
              <p:nvPr/>
            </p:nvSpPr>
            <p:spPr>
              <a:xfrm>
                <a:off x="631486" y="3730016"/>
                <a:ext cx="457200" cy="523220"/>
              </a:xfrm>
              <a:prstGeom prst="rect">
                <a:avLst/>
              </a:prstGeom>
              <a:blipFill>
                <a:blip r:embed="rId1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E0BBD669-681D-46AC-BC44-DE84777E97C2}"/>
                  </a:ext>
                </a:extLst>
              </p:cNvPr>
              <p:cNvSpPr txBox="1"/>
              <p:nvPr/>
            </p:nvSpPr>
            <p:spPr>
              <a:xfrm>
                <a:off x="631486" y="4208533"/>
                <a:ext cx="45720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14:m>
                  <m:oMathPara xmlns:m="http://schemas.openxmlformats.org/officeDocument/2006/math">
                    <m:oMathParaPr>
                      <m:jc m:val="center"/>
                    </m:oMathParaPr>
                    <m:oMath xmlns:m="http://schemas.openxmlformats.org/officeDocument/2006/math">
                      <m:r>
                        <a:rPr lang="en-IN" b="0" i="1" dirty="0" smtClean="0">
                          <a:solidFill>
                            <a:srgbClr val="002060"/>
                          </a:solidFill>
                          <a:latin typeface="Cambria Math" panose="02040503050406030204" pitchFamily="18" charset="0"/>
                        </a:rPr>
                        <m:t>4</m:t>
                      </m:r>
                    </m:oMath>
                  </m:oMathPara>
                </a14:m>
                <a:endParaRPr lang="en-IN" dirty="0">
                  <a:solidFill>
                    <a:srgbClr val="002060"/>
                  </a:solidFill>
                </a:endParaRPr>
              </a:p>
            </p:txBody>
          </p:sp>
        </mc:Choice>
        <mc:Fallback xmlns="">
          <p:sp>
            <p:nvSpPr>
              <p:cNvPr id="60" name="TextBox 59">
                <a:extLst>
                  <a:ext uri="{FF2B5EF4-FFF2-40B4-BE49-F238E27FC236}">
                    <a16:creationId xmlns:a16="http://schemas.microsoft.com/office/drawing/2014/main" id="{E0BBD669-681D-46AC-BC44-DE84777E97C2}"/>
                  </a:ext>
                </a:extLst>
              </p:cNvPr>
              <p:cNvSpPr txBox="1">
                <a:spLocks noRot="1" noChangeAspect="1" noMove="1" noResize="1" noEditPoints="1" noAdjustHandles="1" noChangeArrowheads="1" noChangeShapeType="1" noTextEdit="1"/>
              </p:cNvSpPr>
              <p:nvPr/>
            </p:nvSpPr>
            <p:spPr>
              <a:xfrm>
                <a:off x="631486" y="4208533"/>
                <a:ext cx="457200" cy="523220"/>
              </a:xfrm>
              <a:prstGeom prst="rect">
                <a:avLst/>
              </a:prstGeom>
              <a:blipFill>
                <a:blip r:embed="rId1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C0CDAEBA-1018-4140-8B87-ABB0B277F6DC}"/>
                  </a:ext>
                </a:extLst>
              </p:cNvPr>
              <p:cNvSpPr txBox="1"/>
              <p:nvPr/>
            </p:nvSpPr>
            <p:spPr>
              <a:xfrm>
                <a:off x="631486" y="4687048"/>
                <a:ext cx="45720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14:m>
                  <m:oMathPara xmlns:m="http://schemas.openxmlformats.org/officeDocument/2006/math">
                    <m:oMathParaPr>
                      <m:jc m:val="center"/>
                    </m:oMathParaPr>
                    <m:oMath xmlns:m="http://schemas.openxmlformats.org/officeDocument/2006/math">
                      <m:r>
                        <a:rPr lang="en-IN" b="0" i="1" dirty="0" smtClean="0">
                          <a:solidFill>
                            <a:srgbClr val="002060"/>
                          </a:solidFill>
                          <a:latin typeface="Cambria Math" panose="02040503050406030204" pitchFamily="18" charset="0"/>
                        </a:rPr>
                        <m:t>5</m:t>
                      </m:r>
                    </m:oMath>
                  </m:oMathPara>
                </a14:m>
                <a:endParaRPr lang="en-IN" dirty="0">
                  <a:solidFill>
                    <a:srgbClr val="002060"/>
                  </a:solidFill>
                </a:endParaRPr>
              </a:p>
            </p:txBody>
          </p:sp>
        </mc:Choice>
        <mc:Fallback xmlns="">
          <p:sp>
            <p:nvSpPr>
              <p:cNvPr id="62" name="TextBox 61">
                <a:extLst>
                  <a:ext uri="{FF2B5EF4-FFF2-40B4-BE49-F238E27FC236}">
                    <a16:creationId xmlns:a16="http://schemas.microsoft.com/office/drawing/2014/main" id="{C0CDAEBA-1018-4140-8B87-ABB0B277F6DC}"/>
                  </a:ext>
                </a:extLst>
              </p:cNvPr>
              <p:cNvSpPr txBox="1">
                <a:spLocks noRot="1" noChangeAspect="1" noMove="1" noResize="1" noEditPoints="1" noAdjustHandles="1" noChangeArrowheads="1" noChangeShapeType="1" noTextEdit="1"/>
              </p:cNvSpPr>
              <p:nvPr/>
            </p:nvSpPr>
            <p:spPr>
              <a:xfrm>
                <a:off x="631486" y="4687048"/>
                <a:ext cx="457200" cy="523220"/>
              </a:xfrm>
              <a:prstGeom prst="rect">
                <a:avLst/>
              </a:prstGeom>
              <a:blipFill>
                <a:blip r:embed="rId1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4710D81A-38CC-423E-8CB5-EC635B730417}"/>
                  </a:ext>
                </a:extLst>
              </p:cNvPr>
              <p:cNvSpPr txBox="1"/>
              <p:nvPr/>
            </p:nvSpPr>
            <p:spPr>
              <a:xfrm>
                <a:off x="1563855" y="2772982"/>
                <a:ext cx="45720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14:m>
                  <m:oMathPara xmlns:m="http://schemas.openxmlformats.org/officeDocument/2006/math">
                    <m:oMathParaPr>
                      <m:jc m:val="center"/>
                    </m:oMathParaPr>
                    <m:oMath xmlns:m="http://schemas.openxmlformats.org/officeDocument/2006/math">
                      <m:r>
                        <a:rPr lang="en-IN" b="0" i="1" dirty="0" smtClean="0">
                          <a:solidFill>
                            <a:srgbClr val="002060"/>
                          </a:solidFill>
                          <a:latin typeface="Cambria Math" panose="02040503050406030204" pitchFamily="18" charset="0"/>
                        </a:rPr>
                        <m:t>1</m:t>
                      </m:r>
                    </m:oMath>
                  </m:oMathPara>
                </a14:m>
                <a:endParaRPr lang="en-IN" dirty="0">
                  <a:solidFill>
                    <a:srgbClr val="002060"/>
                  </a:solidFill>
                </a:endParaRPr>
              </a:p>
            </p:txBody>
          </p:sp>
        </mc:Choice>
        <mc:Fallback xmlns="">
          <p:sp>
            <p:nvSpPr>
              <p:cNvPr id="64" name="TextBox 63">
                <a:extLst>
                  <a:ext uri="{FF2B5EF4-FFF2-40B4-BE49-F238E27FC236}">
                    <a16:creationId xmlns:a16="http://schemas.microsoft.com/office/drawing/2014/main" id="{4710D81A-38CC-423E-8CB5-EC635B730417}"/>
                  </a:ext>
                </a:extLst>
              </p:cNvPr>
              <p:cNvSpPr txBox="1">
                <a:spLocks noRot="1" noChangeAspect="1" noMove="1" noResize="1" noEditPoints="1" noAdjustHandles="1" noChangeArrowheads="1" noChangeShapeType="1" noTextEdit="1"/>
              </p:cNvSpPr>
              <p:nvPr/>
            </p:nvSpPr>
            <p:spPr>
              <a:xfrm>
                <a:off x="1563855" y="2772982"/>
                <a:ext cx="457200" cy="523220"/>
              </a:xfrm>
              <a:prstGeom prst="rect">
                <a:avLst/>
              </a:prstGeom>
              <a:blipFill>
                <a:blip r:embed="rId1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FE01CB8F-5244-4847-A6B4-E0C87BC8FB78}"/>
                  </a:ext>
                </a:extLst>
              </p:cNvPr>
              <p:cNvSpPr txBox="1"/>
              <p:nvPr/>
            </p:nvSpPr>
            <p:spPr>
              <a:xfrm>
                <a:off x="1563855" y="3251499"/>
                <a:ext cx="45720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14:m>
                  <m:oMathPara xmlns:m="http://schemas.openxmlformats.org/officeDocument/2006/math">
                    <m:oMathParaPr>
                      <m:jc m:val="center"/>
                    </m:oMathParaPr>
                    <m:oMath xmlns:m="http://schemas.openxmlformats.org/officeDocument/2006/math">
                      <m:r>
                        <a:rPr lang="en-IN" b="0" i="1" dirty="0" smtClean="0">
                          <a:solidFill>
                            <a:srgbClr val="002060"/>
                          </a:solidFill>
                          <a:latin typeface="Cambria Math" panose="02040503050406030204" pitchFamily="18" charset="0"/>
                        </a:rPr>
                        <m:t>2</m:t>
                      </m:r>
                    </m:oMath>
                  </m:oMathPara>
                </a14:m>
                <a:endParaRPr lang="en-IN" dirty="0">
                  <a:solidFill>
                    <a:srgbClr val="002060"/>
                  </a:solidFill>
                </a:endParaRPr>
              </a:p>
            </p:txBody>
          </p:sp>
        </mc:Choice>
        <mc:Fallback xmlns="">
          <p:sp>
            <p:nvSpPr>
              <p:cNvPr id="70" name="TextBox 69">
                <a:extLst>
                  <a:ext uri="{FF2B5EF4-FFF2-40B4-BE49-F238E27FC236}">
                    <a16:creationId xmlns:a16="http://schemas.microsoft.com/office/drawing/2014/main" id="{FE01CB8F-5244-4847-A6B4-E0C87BC8FB78}"/>
                  </a:ext>
                </a:extLst>
              </p:cNvPr>
              <p:cNvSpPr txBox="1">
                <a:spLocks noRot="1" noChangeAspect="1" noMove="1" noResize="1" noEditPoints="1" noAdjustHandles="1" noChangeArrowheads="1" noChangeShapeType="1" noTextEdit="1"/>
              </p:cNvSpPr>
              <p:nvPr/>
            </p:nvSpPr>
            <p:spPr>
              <a:xfrm>
                <a:off x="1563855" y="3251499"/>
                <a:ext cx="457200" cy="523220"/>
              </a:xfrm>
              <a:prstGeom prst="rect">
                <a:avLst/>
              </a:prstGeom>
              <a:blipFill>
                <a:blip r:embed="rId2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4731B9AE-07B2-4783-9943-B748CDDFC9D9}"/>
                  </a:ext>
                </a:extLst>
              </p:cNvPr>
              <p:cNvSpPr txBox="1"/>
              <p:nvPr/>
            </p:nvSpPr>
            <p:spPr>
              <a:xfrm>
                <a:off x="1563855" y="3730016"/>
                <a:ext cx="45720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14:m>
                  <m:oMathPara xmlns:m="http://schemas.openxmlformats.org/officeDocument/2006/math">
                    <m:oMathParaPr>
                      <m:jc m:val="center"/>
                    </m:oMathParaPr>
                    <m:oMath xmlns:m="http://schemas.openxmlformats.org/officeDocument/2006/math">
                      <m:r>
                        <a:rPr lang="en-IN" b="0" i="1" dirty="0" smtClean="0">
                          <a:solidFill>
                            <a:srgbClr val="002060"/>
                          </a:solidFill>
                          <a:latin typeface="Cambria Math" panose="02040503050406030204" pitchFamily="18" charset="0"/>
                        </a:rPr>
                        <m:t>3</m:t>
                      </m:r>
                    </m:oMath>
                  </m:oMathPara>
                </a14:m>
                <a:endParaRPr lang="en-IN" dirty="0">
                  <a:solidFill>
                    <a:srgbClr val="002060"/>
                  </a:solidFill>
                </a:endParaRPr>
              </a:p>
            </p:txBody>
          </p:sp>
        </mc:Choice>
        <mc:Fallback xmlns="">
          <p:sp>
            <p:nvSpPr>
              <p:cNvPr id="71" name="TextBox 70">
                <a:extLst>
                  <a:ext uri="{FF2B5EF4-FFF2-40B4-BE49-F238E27FC236}">
                    <a16:creationId xmlns:a16="http://schemas.microsoft.com/office/drawing/2014/main" id="{4731B9AE-07B2-4783-9943-B748CDDFC9D9}"/>
                  </a:ext>
                </a:extLst>
              </p:cNvPr>
              <p:cNvSpPr txBox="1">
                <a:spLocks noRot="1" noChangeAspect="1" noMove="1" noResize="1" noEditPoints="1" noAdjustHandles="1" noChangeArrowheads="1" noChangeShapeType="1" noTextEdit="1"/>
              </p:cNvSpPr>
              <p:nvPr/>
            </p:nvSpPr>
            <p:spPr>
              <a:xfrm>
                <a:off x="1563855" y="3730016"/>
                <a:ext cx="457200" cy="523220"/>
              </a:xfrm>
              <a:prstGeom prst="rect">
                <a:avLst/>
              </a:prstGeom>
              <a:blipFill>
                <a:blip r:embed="rId21"/>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EA676D57-9487-48A0-BA34-A79FE200654B}"/>
                  </a:ext>
                </a:extLst>
              </p:cNvPr>
              <p:cNvSpPr txBox="1"/>
              <p:nvPr/>
            </p:nvSpPr>
            <p:spPr>
              <a:xfrm>
                <a:off x="1563855" y="4208533"/>
                <a:ext cx="45720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14:m>
                  <m:oMathPara xmlns:m="http://schemas.openxmlformats.org/officeDocument/2006/math">
                    <m:oMathParaPr>
                      <m:jc m:val="center"/>
                    </m:oMathParaPr>
                    <m:oMath xmlns:m="http://schemas.openxmlformats.org/officeDocument/2006/math">
                      <m:r>
                        <a:rPr lang="en-IN" b="0" i="1" dirty="0" smtClean="0">
                          <a:solidFill>
                            <a:srgbClr val="002060"/>
                          </a:solidFill>
                          <a:latin typeface="Cambria Math" panose="02040503050406030204" pitchFamily="18" charset="0"/>
                        </a:rPr>
                        <m:t>4</m:t>
                      </m:r>
                    </m:oMath>
                  </m:oMathPara>
                </a14:m>
                <a:endParaRPr lang="en-IN" dirty="0">
                  <a:solidFill>
                    <a:srgbClr val="002060"/>
                  </a:solidFill>
                </a:endParaRPr>
              </a:p>
            </p:txBody>
          </p:sp>
        </mc:Choice>
        <mc:Fallback xmlns="">
          <p:sp>
            <p:nvSpPr>
              <p:cNvPr id="73" name="TextBox 72">
                <a:extLst>
                  <a:ext uri="{FF2B5EF4-FFF2-40B4-BE49-F238E27FC236}">
                    <a16:creationId xmlns:a16="http://schemas.microsoft.com/office/drawing/2014/main" id="{EA676D57-9487-48A0-BA34-A79FE200654B}"/>
                  </a:ext>
                </a:extLst>
              </p:cNvPr>
              <p:cNvSpPr txBox="1">
                <a:spLocks noRot="1" noChangeAspect="1" noMove="1" noResize="1" noEditPoints="1" noAdjustHandles="1" noChangeArrowheads="1" noChangeShapeType="1" noTextEdit="1"/>
              </p:cNvSpPr>
              <p:nvPr/>
            </p:nvSpPr>
            <p:spPr>
              <a:xfrm>
                <a:off x="1563855" y="4208533"/>
                <a:ext cx="457200" cy="523220"/>
              </a:xfrm>
              <a:prstGeom prst="rect">
                <a:avLst/>
              </a:prstGeom>
              <a:blipFill>
                <a:blip r:embed="rId2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EEC60EF-C9D3-427C-97C6-80FA1B05F42B}"/>
                  </a:ext>
                </a:extLst>
              </p:cNvPr>
              <p:cNvSpPr txBox="1"/>
              <p:nvPr/>
            </p:nvSpPr>
            <p:spPr>
              <a:xfrm>
                <a:off x="1563855" y="4687048"/>
                <a:ext cx="45720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14:m>
                  <m:oMathPara xmlns:m="http://schemas.openxmlformats.org/officeDocument/2006/math">
                    <m:oMathParaPr>
                      <m:jc m:val="center"/>
                    </m:oMathParaPr>
                    <m:oMath xmlns:m="http://schemas.openxmlformats.org/officeDocument/2006/math">
                      <m:r>
                        <a:rPr lang="en-IN" b="0" i="1" dirty="0" smtClean="0">
                          <a:solidFill>
                            <a:srgbClr val="002060"/>
                          </a:solidFill>
                          <a:latin typeface="Cambria Math" panose="02040503050406030204" pitchFamily="18" charset="0"/>
                        </a:rPr>
                        <m:t>5</m:t>
                      </m:r>
                    </m:oMath>
                  </m:oMathPara>
                </a14:m>
                <a:endParaRPr lang="en-IN" dirty="0">
                  <a:solidFill>
                    <a:srgbClr val="002060"/>
                  </a:solidFill>
                </a:endParaRPr>
              </a:p>
            </p:txBody>
          </p:sp>
        </mc:Choice>
        <mc:Fallback xmlns="">
          <p:sp>
            <p:nvSpPr>
              <p:cNvPr id="75" name="TextBox 74">
                <a:extLst>
                  <a:ext uri="{FF2B5EF4-FFF2-40B4-BE49-F238E27FC236}">
                    <a16:creationId xmlns:a16="http://schemas.microsoft.com/office/drawing/2014/main" id="{3EEC60EF-C9D3-427C-97C6-80FA1B05F42B}"/>
                  </a:ext>
                </a:extLst>
              </p:cNvPr>
              <p:cNvSpPr txBox="1">
                <a:spLocks noRot="1" noChangeAspect="1" noMove="1" noResize="1" noEditPoints="1" noAdjustHandles="1" noChangeArrowheads="1" noChangeShapeType="1" noTextEdit="1"/>
              </p:cNvSpPr>
              <p:nvPr/>
            </p:nvSpPr>
            <p:spPr>
              <a:xfrm>
                <a:off x="1563855" y="4687048"/>
                <a:ext cx="457200" cy="523220"/>
              </a:xfrm>
              <a:prstGeom prst="rect">
                <a:avLst/>
              </a:prstGeom>
              <a:blipFill>
                <a:blip r:embed="rId2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4E3498DD-07A9-4860-9B6A-731327B5BE9A}"/>
                  </a:ext>
                </a:extLst>
              </p:cNvPr>
              <p:cNvSpPr txBox="1"/>
              <p:nvPr/>
            </p:nvSpPr>
            <p:spPr>
              <a:xfrm>
                <a:off x="1561126" y="2294465"/>
                <a:ext cx="45720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14:m>
                  <m:oMathPara xmlns:m="http://schemas.openxmlformats.org/officeDocument/2006/math">
                    <m:oMathParaPr>
                      <m:jc m:val="center"/>
                    </m:oMathParaPr>
                    <m:oMath xmlns:m="http://schemas.openxmlformats.org/officeDocument/2006/math">
                      <m:r>
                        <a:rPr lang="en-IN" b="0" i="1" dirty="0" smtClean="0">
                          <a:solidFill>
                            <a:srgbClr val="002060"/>
                          </a:solidFill>
                          <a:latin typeface="Cambria Math" panose="02040503050406030204" pitchFamily="18" charset="0"/>
                        </a:rPr>
                        <m:t>0</m:t>
                      </m:r>
                    </m:oMath>
                  </m:oMathPara>
                </a14:m>
                <a:endParaRPr lang="en-IN" dirty="0">
                  <a:solidFill>
                    <a:srgbClr val="002060"/>
                  </a:solidFill>
                </a:endParaRPr>
              </a:p>
            </p:txBody>
          </p:sp>
        </mc:Choice>
        <mc:Fallback xmlns="">
          <p:sp>
            <p:nvSpPr>
              <p:cNvPr id="76" name="TextBox 75">
                <a:extLst>
                  <a:ext uri="{FF2B5EF4-FFF2-40B4-BE49-F238E27FC236}">
                    <a16:creationId xmlns:a16="http://schemas.microsoft.com/office/drawing/2014/main" id="{4E3498DD-07A9-4860-9B6A-731327B5BE9A}"/>
                  </a:ext>
                </a:extLst>
              </p:cNvPr>
              <p:cNvSpPr txBox="1">
                <a:spLocks noRot="1" noChangeAspect="1" noMove="1" noResize="1" noEditPoints="1" noAdjustHandles="1" noChangeArrowheads="1" noChangeShapeType="1" noTextEdit="1"/>
              </p:cNvSpPr>
              <p:nvPr/>
            </p:nvSpPr>
            <p:spPr>
              <a:xfrm>
                <a:off x="1561126" y="2294465"/>
                <a:ext cx="457200" cy="523220"/>
              </a:xfrm>
              <a:prstGeom prst="rect">
                <a:avLst/>
              </a:prstGeom>
              <a:blipFill>
                <a:blip r:embed="rId24"/>
                <a:stretch>
                  <a:fillRect/>
                </a:stretch>
              </a:blipFill>
            </p:spPr>
            <p:txBody>
              <a:bodyPr/>
              <a:lstStyle/>
              <a:p>
                <a:r>
                  <a:rPr lang="en-IN">
                    <a:noFill/>
                  </a:rPr>
                  <a:t> </a:t>
                </a:r>
              </a:p>
            </p:txBody>
          </p:sp>
        </mc:Fallback>
      </mc:AlternateContent>
      <p:sp>
        <p:nvSpPr>
          <p:cNvPr id="6" name="Multiplication Sign 5">
            <a:extLst>
              <a:ext uri="{FF2B5EF4-FFF2-40B4-BE49-F238E27FC236}">
                <a16:creationId xmlns:a16="http://schemas.microsoft.com/office/drawing/2014/main" id="{6DB1F636-4139-444A-A0B0-8336F7D3FDA1}"/>
              </a:ext>
            </a:extLst>
          </p:cNvPr>
          <p:cNvSpPr/>
          <p:nvPr/>
        </p:nvSpPr>
        <p:spPr>
          <a:xfrm>
            <a:off x="651839" y="2362966"/>
            <a:ext cx="416494" cy="416494"/>
          </a:xfrm>
          <a:prstGeom prst="mathMultiply">
            <a:avLst>
              <a:gd name="adj1" fmla="val 137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5F8888A9-2CB1-4F2E-AD9D-FC239E6CCA7D}"/>
                  </a:ext>
                </a:extLst>
              </p:cNvPr>
              <p:cNvSpPr txBox="1"/>
              <p:nvPr/>
            </p:nvSpPr>
            <p:spPr>
              <a:xfrm>
                <a:off x="659075" y="1837151"/>
                <a:ext cx="402021"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14:m>
                  <m:oMathPara xmlns:m="http://schemas.openxmlformats.org/officeDocument/2006/math">
                    <m:oMathParaPr>
                      <m:jc m:val="centerGroup"/>
                    </m:oMathParaPr>
                    <m:oMath xmlns:m="http://schemas.openxmlformats.org/officeDocument/2006/math">
                      <m:r>
                        <a:rPr lang="en-IN" b="1" i="0" dirty="0" smtClean="0">
                          <a:solidFill>
                            <a:srgbClr val="FF0000"/>
                          </a:solidFill>
                          <a:latin typeface="Cambria Math" panose="02040503050406030204" pitchFamily="18" charset="0"/>
                        </a:rPr>
                        <m:t>𝟓</m:t>
                      </m:r>
                    </m:oMath>
                  </m:oMathPara>
                </a14:m>
                <a:endParaRPr lang="en-IN" b="1" dirty="0">
                  <a:solidFill>
                    <a:srgbClr val="FF0000"/>
                  </a:solidFill>
                </a:endParaRPr>
              </a:p>
            </p:txBody>
          </p:sp>
        </mc:Choice>
        <mc:Fallback xmlns="">
          <p:sp>
            <p:nvSpPr>
              <p:cNvPr id="84" name="TextBox 83">
                <a:extLst>
                  <a:ext uri="{FF2B5EF4-FFF2-40B4-BE49-F238E27FC236}">
                    <a16:creationId xmlns:a16="http://schemas.microsoft.com/office/drawing/2014/main" id="{5F8888A9-2CB1-4F2E-AD9D-FC239E6CCA7D}"/>
                  </a:ext>
                </a:extLst>
              </p:cNvPr>
              <p:cNvSpPr txBox="1">
                <a:spLocks noRot="1" noChangeAspect="1" noMove="1" noResize="1" noEditPoints="1" noAdjustHandles="1" noChangeArrowheads="1" noChangeShapeType="1" noTextEdit="1"/>
              </p:cNvSpPr>
              <p:nvPr/>
            </p:nvSpPr>
            <p:spPr>
              <a:xfrm>
                <a:off x="659075" y="1837151"/>
                <a:ext cx="402021" cy="523220"/>
              </a:xfrm>
              <a:prstGeom prst="rect">
                <a:avLst/>
              </a:prstGeom>
              <a:blipFill>
                <a:blip r:embed="rId25"/>
                <a:stretch>
                  <a:fillRect/>
                </a:stretch>
              </a:blipFill>
            </p:spPr>
            <p:txBody>
              <a:bodyPr/>
              <a:lstStyle/>
              <a:p>
                <a:r>
                  <a:rPr lang="en-IN">
                    <a:noFill/>
                  </a:rPr>
                  <a:t> </a:t>
                </a:r>
              </a:p>
            </p:txBody>
          </p:sp>
        </mc:Fallback>
      </mc:AlternateContent>
      <p:sp>
        <p:nvSpPr>
          <p:cNvPr id="7" name="Oval 6">
            <a:extLst>
              <a:ext uri="{FF2B5EF4-FFF2-40B4-BE49-F238E27FC236}">
                <a16:creationId xmlns:a16="http://schemas.microsoft.com/office/drawing/2014/main" id="{7BC52F12-F9ED-4664-A63F-341E5DBAE0A2}"/>
              </a:ext>
            </a:extLst>
          </p:cNvPr>
          <p:cNvSpPr>
            <a:spLocks noChangeAspect="1"/>
          </p:cNvSpPr>
          <p:nvPr/>
        </p:nvSpPr>
        <p:spPr>
          <a:xfrm>
            <a:off x="646799" y="2848374"/>
            <a:ext cx="426575" cy="426575"/>
          </a:xfrm>
          <a:prstGeom prst="ellips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Multiplication Sign 84">
            <a:extLst>
              <a:ext uri="{FF2B5EF4-FFF2-40B4-BE49-F238E27FC236}">
                <a16:creationId xmlns:a16="http://schemas.microsoft.com/office/drawing/2014/main" id="{7F53F399-EC45-4250-8BA4-FF4C82E49966}"/>
              </a:ext>
            </a:extLst>
          </p:cNvPr>
          <p:cNvSpPr/>
          <p:nvPr/>
        </p:nvSpPr>
        <p:spPr>
          <a:xfrm>
            <a:off x="1574008" y="2362966"/>
            <a:ext cx="416494" cy="416494"/>
          </a:xfrm>
          <a:prstGeom prst="mathMultiply">
            <a:avLst>
              <a:gd name="adj1" fmla="val 137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6" name="Multiplication Sign 85">
            <a:extLst>
              <a:ext uri="{FF2B5EF4-FFF2-40B4-BE49-F238E27FC236}">
                <a16:creationId xmlns:a16="http://schemas.microsoft.com/office/drawing/2014/main" id="{C0E97C8E-4A97-4857-A975-F865CD7D4967}"/>
              </a:ext>
            </a:extLst>
          </p:cNvPr>
          <p:cNvSpPr/>
          <p:nvPr/>
        </p:nvSpPr>
        <p:spPr>
          <a:xfrm>
            <a:off x="1574008" y="2847165"/>
            <a:ext cx="416494" cy="416494"/>
          </a:xfrm>
          <a:prstGeom prst="mathMultiply">
            <a:avLst>
              <a:gd name="adj1" fmla="val 137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4915B120-A01E-4408-9B62-F85D359B97E1}"/>
                  </a:ext>
                </a:extLst>
              </p:cNvPr>
              <p:cNvSpPr txBox="1"/>
              <p:nvPr/>
            </p:nvSpPr>
            <p:spPr>
              <a:xfrm>
                <a:off x="1595040" y="1837151"/>
                <a:ext cx="402021"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14:m>
                  <m:oMathPara xmlns:m="http://schemas.openxmlformats.org/officeDocument/2006/math">
                    <m:oMathParaPr>
                      <m:jc m:val="centerGroup"/>
                    </m:oMathParaPr>
                    <m:oMath xmlns:m="http://schemas.openxmlformats.org/officeDocument/2006/math">
                      <m:r>
                        <a:rPr lang="en-IN" b="1" i="0" dirty="0" smtClean="0">
                          <a:solidFill>
                            <a:srgbClr val="FF0000"/>
                          </a:solidFill>
                          <a:latin typeface="Cambria Math" panose="02040503050406030204" pitchFamily="18" charset="0"/>
                        </a:rPr>
                        <m:t>𝟒</m:t>
                      </m:r>
                    </m:oMath>
                  </m:oMathPara>
                </a14:m>
                <a:endParaRPr lang="en-IN" b="1" dirty="0">
                  <a:solidFill>
                    <a:srgbClr val="FF0000"/>
                  </a:solidFill>
                </a:endParaRPr>
              </a:p>
            </p:txBody>
          </p:sp>
        </mc:Choice>
        <mc:Fallback xmlns="">
          <p:sp>
            <p:nvSpPr>
              <p:cNvPr id="87" name="TextBox 86">
                <a:extLst>
                  <a:ext uri="{FF2B5EF4-FFF2-40B4-BE49-F238E27FC236}">
                    <a16:creationId xmlns:a16="http://schemas.microsoft.com/office/drawing/2014/main" id="{4915B120-A01E-4408-9B62-F85D359B97E1}"/>
                  </a:ext>
                </a:extLst>
              </p:cNvPr>
              <p:cNvSpPr txBox="1">
                <a:spLocks noRot="1" noChangeAspect="1" noMove="1" noResize="1" noEditPoints="1" noAdjustHandles="1" noChangeArrowheads="1" noChangeShapeType="1" noTextEdit="1"/>
              </p:cNvSpPr>
              <p:nvPr/>
            </p:nvSpPr>
            <p:spPr>
              <a:xfrm>
                <a:off x="1595040" y="1837151"/>
                <a:ext cx="402021" cy="523220"/>
              </a:xfrm>
              <a:prstGeom prst="rect">
                <a:avLst/>
              </a:prstGeom>
              <a:blipFill>
                <a:blip r:embed="rId2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3EFDBCE-C4A3-4109-8B1A-916C733EDA33}"/>
                  </a:ext>
                </a:extLst>
              </p:cNvPr>
              <p:cNvSpPr txBox="1"/>
              <p:nvPr/>
            </p:nvSpPr>
            <p:spPr>
              <a:xfrm>
                <a:off x="5800150" y="5272124"/>
                <a:ext cx="506108" cy="523220"/>
              </a:xfrm>
              <a:prstGeom prst="rect">
                <a:avLst/>
              </a:prstGeom>
              <a:noFill/>
            </p:spPr>
            <p:txBody>
              <a:bodyPr wrap="square" rtlCol="0">
                <a:spAutoFit/>
              </a:bodyPr>
              <a:lstStyle/>
              <a:p>
                <a:pPr algn="just"/>
                <a14:m>
                  <m:oMathPara xmlns:m="http://schemas.openxmlformats.org/officeDocument/2006/math">
                    <m:oMathParaPr>
                      <m:jc m:val="center"/>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m:t>
                      </m:r>
                    </m:oMath>
                  </m:oMathPara>
                </a14:m>
                <a:endParaRPr lang="en-IN" sz="2800" b="0" dirty="0">
                  <a:solidFill>
                    <a:srgbClr val="002060"/>
                  </a:solidFill>
                  <a:latin typeface="Cambria Math" panose="02040503050406030204" pitchFamily="18" charset="0"/>
                  <a:ea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43EFDBCE-C4A3-4109-8B1A-916C733EDA33}"/>
                  </a:ext>
                </a:extLst>
              </p:cNvPr>
              <p:cNvSpPr txBox="1">
                <a:spLocks noRot="1" noChangeAspect="1" noMove="1" noResize="1" noEditPoints="1" noAdjustHandles="1" noChangeArrowheads="1" noChangeShapeType="1" noTextEdit="1"/>
              </p:cNvSpPr>
              <p:nvPr/>
            </p:nvSpPr>
            <p:spPr>
              <a:xfrm>
                <a:off x="5800150" y="5272124"/>
                <a:ext cx="506108" cy="523220"/>
              </a:xfrm>
              <a:prstGeom prst="rect">
                <a:avLst/>
              </a:prstGeom>
              <a:blipFill>
                <a:blip r:embed="rId2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ECC93E5-9427-4ACF-A7B2-F100CA62909B}"/>
                  </a:ext>
                </a:extLst>
              </p:cNvPr>
              <p:cNvSpPr txBox="1"/>
              <p:nvPr/>
            </p:nvSpPr>
            <p:spPr>
              <a:xfrm>
                <a:off x="6372938" y="1286591"/>
                <a:ext cx="45720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gn="ctr">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r>
                        <a:rPr lang="en-IN" b="1" i="1" dirty="0" smtClean="0">
                          <a:solidFill>
                            <a:srgbClr val="0070C0"/>
                          </a:solidFill>
                          <a:latin typeface="Cambria Math" panose="02040503050406030204" pitchFamily="18" charset="0"/>
                        </a:rPr>
                        <m:t>𝟐</m:t>
                      </m:r>
                    </m:oMath>
                  </m:oMathPara>
                </a14:m>
                <a:endParaRPr lang="en-IN" b="1" dirty="0">
                  <a:solidFill>
                    <a:srgbClr val="0070C0"/>
                  </a:solidFill>
                </a:endParaRPr>
              </a:p>
            </p:txBody>
          </p:sp>
        </mc:Choice>
        <mc:Fallback xmlns="">
          <p:sp>
            <p:nvSpPr>
              <p:cNvPr id="37" name="TextBox 36">
                <a:extLst>
                  <a:ext uri="{FF2B5EF4-FFF2-40B4-BE49-F238E27FC236}">
                    <a16:creationId xmlns:a16="http://schemas.microsoft.com/office/drawing/2014/main" id="{2ECC93E5-9427-4ACF-A7B2-F100CA62909B}"/>
                  </a:ext>
                </a:extLst>
              </p:cNvPr>
              <p:cNvSpPr txBox="1">
                <a:spLocks noRot="1" noChangeAspect="1" noMove="1" noResize="1" noEditPoints="1" noAdjustHandles="1" noChangeArrowheads="1" noChangeShapeType="1" noTextEdit="1"/>
              </p:cNvSpPr>
              <p:nvPr/>
            </p:nvSpPr>
            <p:spPr>
              <a:xfrm>
                <a:off x="6372938" y="1286591"/>
                <a:ext cx="457200" cy="523220"/>
              </a:xfrm>
              <a:prstGeom prst="rect">
                <a:avLst/>
              </a:prstGeom>
              <a:blipFill>
                <a:blip r:embed="rId28"/>
                <a:stretch>
                  <a:fillRect/>
                </a:stretch>
              </a:blipFill>
            </p:spPr>
            <p:txBody>
              <a:bodyPr/>
              <a:lstStyle/>
              <a:p>
                <a:r>
                  <a:rPr lang="en-IN">
                    <a:noFill/>
                  </a:rPr>
                  <a:t> </a:t>
                </a:r>
              </a:p>
            </p:txBody>
          </p:sp>
        </mc:Fallback>
      </mc:AlternateContent>
      <p:cxnSp>
        <p:nvCxnSpPr>
          <p:cNvPr id="38" name="Straight Connector 37">
            <a:extLst>
              <a:ext uri="{FF2B5EF4-FFF2-40B4-BE49-F238E27FC236}">
                <a16:creationId xmlns:a16="http://schemas.microsoft.com/office/drawing/2014/main" id="{63C81527-E532-4CF9-BDE1-C4C7218A84B2}"/>
              </a:ext>
            </a:extLst>
          </p:cNvPr>
          <p:cNvCxnSpPr>
            <a:cxnSpLocks/>
          </p:cNvCxnSpPr>
          <p:nvPr/>
        </p:nvCxnSpPr>
        <p:spPr>
          <a:xfrm>
            <a:off x="4374219" y="1796331"/>
            <a:ext cx="61158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193B54C-C2F5-462D-A2EF-86F805752096}"/>
              </a:ext>
            </a:extLst>
          </p:cNvPr>
          <p:cNvCxnSpPr>
            <a:cxnSpLocks/>
          </p:cNvCxnSpPr>
          <p:nvPr/>
        </p:nvCxnSpPr>
        <p:spPr>
          <a:xfrm>
            <a:off x="5296388" y="1796331"/>
            <a:ext cx="61158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06E020B-8868-49F3-8AF7-E910390947E9}"/>
              </a:ext>
            </a:extLst>
          </p:cNvPr>
          <p:cNvCxnSpPr>
            <a:cxnSpLocks/>
          </p:cNvCxnSpPr>
          <p:nvPr/>
        </p:nvCxnSpPr>
        <p:spPr>
          <a:xfrm>
            <a:off x="6218558" y="1796331"/>
            <a:ext cx="61158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58421EC-862C-4426-A637-0C909C149E4A}"/>
              </a:ext>
            </a:extLst>
          </p:cNvPr>
          <p:cNvSpPr txBox="1"/>
          <p:nvPr/>
        </p:nvSpPr>
        <p:spPr>
          <a:xfrm>
            <a:off x="3815610" y="793121"/>
            <a:ext cx="1347798"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IN" b="1" u="sng" dirty="0">
                <a:latin typeface="+mj-lt"/>
              </a:rPr>
              <a:t>Case 2</a:t>
            </a:r>
            <a:r>
              <a:rPr lang="en-IN" b="1" dirty="0">
                <a:latin typeface="+mj-lt"/>
              </a:rPr>
              <a:t> :</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BF73BD5-D49E-4AF0-B456-E50695C66701}"/>
                  </a:ext>
                </a:extLst>
              </p:cNvPr>
              <p:cNvSpPr txBox="1"/>
              <p:nvPr/>
            </p:nvSpPr>
            <p:spPr>
              <a:xfrm>
                <a:off x="5101465" y="793121"/>
                <a:ext cx="245467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IN" dirty="0">
                    <a:latin typeface="+mj-lt"/>
                  </a:rPr>
                  <a:t>Ones place is </a:t>
                </a:r>
                <a14:m>
                  <m:oMath xmlns:m="http://schemas.openxmlformats.org/officeDocument/2006/math">
                    <m:r>
                      <a:rPr lang="en-IN" b="1" i="0" dirty="0" smtClean="0">
                        <a:solidFill>
                          <a:srgbClr val="0070C0"/>
                        </a:solidFill>
                        <a:latin typeface="Cambria Math" panose="02040503050406030204" pitchFamily="18" charset="0"/>
                      </a:rPr>
                      <m:t>𝟐</m:t>
                    </m:r>
                  </m:oMath>
                </a14:m>
                <a:endParaRPr lang="en-IN" b="1" dirty="0">
                  <a:solidFill>
                    <a:srgbClr val="FF0000"/>
                  </a:solidFill>
                  <a:latin typeface="+mj-lt"/>
                </a:endParaRPr>
              </a:p>
            </p:txBody>
          </p:sp>
        </mc:Choice>
        <mc:Fallback xmlns="">
          <p:sp>
            <p:nvSpPr>
              <p:cNvPr id="46" name="TextBox 45">
                <a:extLst>
                  <a:ext uri="{FF2B5EF4-FFF2-40B4-BE49-F238E27FC236}">
                    <a16:creationId xmlns:a16="http://schemas.microsoft.com/office/drawing/2014/main" id="{8BF73BD5-D49E-4AF0-B456-E50695C66701}"/>
                  </a:ext>
                </a:extLst>
              </p:cNvPr>
              <p:cNvSpPr txBox="1">
                <a:spLocks noRot="1" noChangeAspect="1" noMove="1" noResize="1" noEditPoints="1" noAdjustHandles="1" noChangeArrowheads="1" noChangeShapeType="1" noTextEdit="1"/>
              </p:cNvSpPr>
              <p:nvPr/>
            </p:nvSpPr>
            <p:spPr>
              <a:xfrm>
                <a:off x="5101465" y="793121"/>
                <a:ext cx="2454670" cy="523220"/>
              </a:xfrm>
              <a:prstGeom prst="rect">
                <a:avLst/>
              </a:prstGeom>
              <a:blipFill>
                <a:blip r:embed="rId29"/>
                <a:stretch>
                  <a:fillRect l="-5211" t="-11628" b="-3255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23C70CF2-440B-48BF-A713-6D60357D4A48}"/>
                  </a:ext>
                </a:extLst>
              </p:cNvPr>
              <p:cNvSpPr txBox="1"/>
              <p:nvPr/>
            </p:nvSpPr>
            <p:spPr>
              <a:xfrm>
                <a:off x="5480719" y="5272124"/>
                <a:ext cx="402021"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14:m>
                  <m:oMathPara xmlns:m="http://schemas.openxmlformats.org/officeDocument/2006/math">
                    <m:oMathParaPr>
                      <m:jc m:val="centerGroup"/>
                    </m:oMathParaPr>
                    <m:oMath xmlns:m="http://schemas.openxmlformats.org/officeDocument/2006/math">
                      <m:r>
                        <a:rPr lang="en-IN" b="1" i="0" dirty="0" smtClean="0">
                          <a:solidFill>
                            <a:srgbClr val="FF0000"/>
                          </a:solidFill>
                          <a:latin typeface="Cambria Math" panose="02040503050406030204" pitchFamily="18" charset="0"/>
                        </a:rPr>
                        <m:t>𝟏</m:t>
                      </m:r>
                    </m:oMath>
                  </m:oMathPara>
                </a14:m>
                <a:endParaRPr lang="en-IN" b="1" dirty="0">
                  <a:solidFill>
                    <a:srgbClr val="FF0000"/>
                  </a:solidFill>
                </a:endParaRPr>
              </a:p>
            </p:txBody>
          </p:sp>
        </mc:Choice>
        <mc:Fallback xmlns="">
          <p:sp>
            <p:nvSpPr>
              <p:cNvPr id="47" name="TextBox 46">
                <a:extLst>
                  <a:ext uri="{FF2B5EF4-FFF2-40B4-BE49-F238E27FC236}">
                    <a16:creationId xmlns:a16="http://schemas.microsoft.com/office/drawing/2014/main" id="{23C70CF2-440B-48BF-A713-6D60357D4A48}"/>
                  </a:ext>
                </a:extLst>
              </p:cNvPr>
              <p:cNvSpPr txBox="1">
                <a:spLocks noRot="1" noChangeAspect="1" noMove="1" noResize="1" noEditPoints="1" noAdjustHandles="1" noChangeArrowheads="1" noChangeShapeType="1" noTextEdit="1"/>
              </p:cNvSpPr>
              <p:nvPr/>
            </p:nvSpPr>
            <p:spPr>
              <a:xfrm>
                <a:off x="5480719" y="5272124"/>
                <a:ext cx="402021" cy="523220"/>
              </a:xfrm>
              <a:prstGeom prst="rect">
                <a:avLst/>
              </a:prstGeom>
              <a:blipFill>
                <a:blip r:embed="rId3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840897EE-9A0D-4570-907B-3339A860E429}"/>
                  </a:ext>
                </a:extLst>
              </p:cNvPr>
              <p:cNvSpPr txBox="1"/>
              <p:nvPr/>
            </p:nvSpPr>
            <p:spPr>
              <a:xfrm>
                <a:off x="3918169" y="5272124"/>
                <a:ext cx="402021"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14:m>
                  <m:oMathPara xmlns:m="http://schemas.openxmlformats.org/officeDocument/2006/math">
                    <m:oMathParaPr>
                      <m:jc m:val="centerGroup"/>
                    </m:oMathParaPr>
                    <m:oMath xmlns:m="http://schemas.openxmlformats.org/officeDocument/2006/math">
                      <m:r>
                        <a:rPr lang="en-IN" b="1" i="0" dirty="0" smtClean="0">
                          <a:solidFill>
                            <a:srgbClr val="FF0000"/>
                          </a:solidFill>
                          <a:latin typeface="Cambria Math" panose="02040503050406030204" pitchFamily="18" charset="0"/>
                        </a:rPr>
                        <m:t>𝟒</m:t>
                      </m:r>
                    </m:oMath>
                  </m:oMathPara>
                </a14:m>
                <a:endParaRPr lang="en-IN" b="1" dirty="0">
                  <a:solidFill>
                    <a:srgbClr val="FF0000"/>
                  </a:solidFill>
                </a:endParaRPr>
              </a:p>
            </p:txBody>
          </p:sp>
        </mc:Choice>
        <mc:Fallback xmlns="">
          <p:sp>
            <p:nvSpPr>
              <p:cNvPr id="49" name="TextBox 48">
                <a:extLst>
                  <a:ext uri="{FF2B5EF4-FFF2-40B4-BE49-F238E27FC236}">
                    <a16:creationId xmlns:a16="http://schemas.microsoft.com/office/drawing/2014/main" id="{840897EE-9A0D-4570-907B-3339A860E429}"/>
                  </a:ext>
                </a:extLst>
              </p:cNvPr>
              <p:cNvSpPr txBox="1">
                <a:spLocks noRot="1" noChangeAspect="1" noMove="1" noResize="1" noEditPoints="1" noAdjustHandles="1" noChangeArrowheads="1" noChangeShapeType="1" noTextEdit="1"/>
              </p:cNvSpPr>
              <p:nvPr/>
            </p:nvSpPr>
            <p:spPr>
              <a:xfrm>
                <a:off x="3918169" y="5272124"/>
                <a:ext cx="402021" cy="523220"/>
              </a:xfrm>
              <a:prstGeom prst="rect">
                <a:avLst/>
              </a:prstGeom>
              <a:blipFill>
                <a:blip r:embed="rId31"/>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4C6D6DC-5617-4A48-B078-58BF841829A9}"/>
                  </a:ext>
                </a:extLst>
              </p:cNvPr>
              <p:cNvSpPr txBox="1"/>
              <p:nvPr/>
            </p:nvSpPr>
            <p:spPr>
              <a:xfrm>
                <a:off x="4699444" y="5272124"/>
                <a:ext cx="402021"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14:m>
                  <m:oMathPara xmlns:m="http://schemas.openxmlformats.org/officeDocument/2006/math">
                    <m:oMathParaPr>
                      <m:jc m:val="centerGroup"/>
                    </m:oMathParaPr>
                    <m:oMath xmlns:m="http://schemas.openxmlformats.org/officeDocument/2006/math">
                      <m:r>
                        <a:rPr lang="en-IN" b="1" i="0" dirty="0" smtClean="0">
                          <a:solidFill>
                            <a:srgbClr val="FF0000"/>
                          </a:solidFill>
                          <a:latin typeface="Cambria Math" panose="02040503050406030204" pitchFamily="18" charset="0"/>
                        </a:rPr>
                        <m:t>𝟒</m:t>
                      </m:r>
                    </m:oMath>
                  </m:oMathPara>
                </a14:m>
                <a:endParaRPr lang="en-IN" b="1" dirty="0">
                  <a:solidFill>
                    <a:srgbClr val="FF0000"/>
                  </a:solidFill>
                </a:endParaRPr>
              </a:p>
            </p:txBody>
          </p:sp>
        </mc:Choice>
        <mc:Fallback xmlns="">
          <p:sp>
            <p:nvSpPr>
              <p:cNvPr id="51" name="TextBox 50">
                <a:extLst>
                  <a:ext uri="{FF2B5EF4-FFF2-40B4-BE49-F238E27FC236}">
                    <a16:creationId xmlns:a16="http://schemas.microsoft.com/office/drawing/2014/main" id="{14C6D6DC-5617-4A48-B078-58BF841829A9}"/>
                  </a:ext>
                </a:extLst>
              </p:cNvPr>
              <p:cNvSpPr txBox="1">
                <a:spLocks noRot="1" noChangeAspect="1" noMove="1" noResize="1" noEditPoints="1" noAdjustHandles="1" noChangeArrowheads="1" noChangeShapeType="1" noTextEdit="1"/>
              </p:cNvSpPr>
              <p:nvPr/>
            </p:nvSpPr>
            <p:spPr>
              <a:xfrm>
                <a:off x="4699444" y="5272124"/>
                <a:ext cx="402021" cy="523220"/>
              </a:xfrm>
              <a:prstGeom prst="rect">
                <a:avLst/>
              </a:prstGeom>
              <a:blipFill>
                <a:blip r:embed="rId3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D4EAD3C-96CD-44CD-9053-56528C8BC7FE}"/>
                  </a:ext>
                </a:extLst>
              </p:cNvPr>
              <p:cNvSpPr txBox="1"/>
              <p:nvPr/>
            </p:nvSpPr>
            <p:spPr>
              <a:xfrm>
                <a:off x="5037312" y="5272124"/>
                <a:ext cx="506108" cy="523220"/>
              </a:xfrm>
              <a:prstGeom prst="rect">
                <a:avLst/>
              </a:prstGeom>
              <a:noFill/>
            </p:spPr>
            <p:txBody>
              <a:bodyPr wrap="square" rtlCol="0">
                <a:spAutoFit/>
              </a:bodyPr>
              <a:lstStyle/>
              <a:p>
                <a:pPr algn="just"/>
                <a14:m>
                  <m:oMathPara xmlns:m="http://schemas.openxmlformats.org/officeDocument/2006/math">
                    <m:oMathParaPr>
                      <m:jc m:val="center"/>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m:t>
                      </m:r>
                    </m:oMath>
                  </m:oMathPara>
                </a14:m>
                <a:endParaRPr lang="en-IN" sz="2800" b="0" dirty="0">
                  <a:solidFill>
                    <a:srgbClr val="002060"/>
                  </a:solidFill>
                  <a:latin typeface="Cambria Math" panose="02040503050406030204" pitchFamily="18" charset="0"/>
                  <a:ea typeface="Cambria Math" panose="02040503050406030204" pitchFamily="18" charset="0"/>
                </a:endParaRPr>
              </a:p>
            </p:txBody>
          </p:sp>
        </mc:Choice>
        <mc:Fallback xmlns="">
          <p:sp>
            <p:nvSpPr>
              <p:cNvPr id="52" name="TextBox 51">
                <a:extLst>
                  <a:ext uri="{FF2B5EF4-FFF2-40B4-BE49-F238E27FC236}">
                    <a16:creationId xmlns:a16="http://schemas.microsoft.com/office/drawing/2014/main" id="{DD4EAD3C-96CD-44CD-9053-56528C8BC7FE}"/>
                  </a:ext>
                </a:extLst>
              </p:cNvPr>
              <p:cNvSpPr txBox="1">
                <a:spLocks noRot="1" noChangeAspect="1" noMove="1" noResize="1" noEditPoints="1" noAdjustHandles="1" noChangeArrowheads="1" noChangeShapeType="1" noTextEdit="1"/>
              </p:cNvSpPr>
              <p:nvPr/>
            </p:nvSpPr>
            <p:spPr>
              <a:xfrm>
                <a:off x="5037312" y="5272124"/>
                <a:ext cx="506108" cy="523220"/>
              </a:xfrm>
              <a:prstGeom prst="rect">
                <a:avLst/>
              </a:prstGeom>
              <a:blipFill>
                <a:blip r:embed="rId3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1F051F5-1528-4C47-BCA6-AD60A71E6A8C}"/>
                  </a:ext>
                </a:extLst>
              </p:cNvPr>
              <p:cNvSpPr txBox="1"/>
              <p:nvPr/>
            </p:nvSpPr>
            <p:spPr>
              <a:xfrm>
                <a:off x="4274474" y="5272124"/>
                <a:ext cx="506108" cy="523220"/>
              </a:xfrm>
              <a:prstGeom prst="rect">
                <a:avLst/>
              </a:prstGeom>
              <a:noFill/>
            </p:spPr>
            <p:txBody>
              <a:bodyPr wrap="square" rtlCol="0">
                <a:spAutoFit/>
              </a:bodyPr>
              <a:lstStyle/>
              <a:p>
                <a:pPr algn="just"/>
                <a14:m>
                  <m:oMathPara xmlns:m="http://schemas.openxmlformats.org/officeDocument/2006/math">
                    <m:oMathParaPr>
                      <m:jc m:val="center"/>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m:t>
                      </m:r>
                    </m:oMath>
                  </m:oMathPara>
                </a14:m>
                <a:endParaRPr lang="en-IN" sz="2800" b="0" dirty="0">
                  <a:solidFill>
                    <a:srgbClr val="002060"/>
                  </a:solidFill>
                  <a:latin typeface="Cambria Math" panose="02040503050406030204" pitchFamily="18" charset="0"/>
                  <a:ea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11F051F5-1528-4C47-BCA6-AD60A71E6A8C}"/>
                  </a:ext>
                </a:extLst>
              </p:cNvPr>
              <p:cNvSpPr txBox="1">
                <a:spLocks noRot="1" noChangeAspect="1" noMove="1" noResize="1" noEditPoints="1" noAdjustHandles="1" noChangeArrowheads="1" noChangeShapeType="1" noTextEdit="1"/>
              </p:cNvSpPr>
              <p:nvPr/>
            </p:nvSpPr>
            <p:spPr>
              <a:xfrm>
                <a:off x="4274474" y="5272124"/>
                <a:ext cx="506108" cy="523220"/>
              </a:xfrm>
              <a:prstGeom prst="rect">
                <a:avLst/>
              </a:prstGeom>
              <a:blipFill>
                <a:blip r:embed="rId3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F32CC28-B0A8-4B6C-9CA9-7EC4516A6413}"/>
                  </a:ext>
                </a:extLst>
              </p:cNvPr>
              <p:cNvSpPr txBox="1"/>
              <p:nvPr/>
            </p:nvSpPr>
            <p:spPr>
              <a:xfrm>
                <a:off x="6247612" y="5272124"/>
                <a:ext cx="599290"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14:m>
                  <m:oMathPara xmlns:m="http://schemas.openxmlformats.org/officeDocument/2006/math">
                    <m:oMathParaPr>
                      <m:jc m:val="centerGroup"/>
                    </m:oMathParaPr>
                    <m:oMath xmlns:m="http://schemas.openxmlformats.org/officeDocument/2006/math">
                      <m:r>
                        <a:rPr lang="en-IN" b="1" i="0" dirty="0" smtClean="0">
                          <a:solidFill>
                            <a:srgbClr val="FF0000"/>
                          </a:solidFill>
                          <a:latin typeface="Cambria Math" panose="02040503050406030204" pitchFamily="18" charset="0"/>
                        </a:rPr>
                        <m:t>𝟏𝟔</m:t>
                      </m:r>
                    </m:oMath>
                  </m:oMathPara>
                </a14:m>
                <a:endParaRPr lang="en-IN" b="1" dirty="0">
                  <a:solidFill>
                    <a:srgbClr val="FF0000"/>
                  </a:solidFill>
                </a:endParaRPr>
              </a:p>
            </p:txBody>
          </p:sp>
        </mc:Choice>
        <mc:Fallback xmlns="">
          <p:sp>
            <p:nvSpPr>
              <p:cNvPr id="55" name="TextBox 54">
                <a:extLst>
                  <a:ext uri="{FF2B5EF4-FFF2-40B4-BE49-F238E27FC236}">
                    <a16:creationId xmlns:a16="http://schemas.microsoft.com/office/drawing/2014/main" id="{AF32CC28-B0A8-4B6C-9CA9-7EC4516A6413}"/>
                  </a:ext>
                </a:extLst>
              </p:cNvPr>
              <p:cNvSpPr txBox="1">
                <a:spLocks noRot="1" noChangeAspect="1" noMove="1" noResize="1" noEditPoints="1" noAdjustHandles="1" noChangeArrowheads="1" noChangeShapeType="1" noTextEdit="1"/>
              </p:cNvSpPr>
              <p:nvPr/>
            </p:nvSpPr>
            <p:spPr>
              <a:xfrm>
                <a:off x="6247612" y="5272124"/>
                <a:ext cx="599290" cy="523220"/>
              </a:xfrm>
              <a:prstGeom prst="rect">
                <a:avLst/>
              </a:prstGeom>
              <a:blipFill>
                <a:blip r:embed="rId3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FE433B94-FA1F-4239-B990-B9D3D520B7F6}"/>
                  </a:ext>
                </a:extLst>
              </p:cNvPr>
              <p:cNvSpPr txBox="1"/>
              <p:nvPr/>
            </p:nvSpPr>
            <p:spPr>
              <a:xfrm>
                <a:off x="6323337" y="1782852"/>
                <a:ext cx="402021"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14:m>
                  <m:oMathPara xmlns:m="http://schemas.openxmlformats.org/officeDocument/2006/math">
                    <m:oMathParaPr>
                      <m:jc m:val="centerGroup"/>
                    </m:oMathParaPr>
                    <m:oMath xmlns:m="http://schemas.openxmlformats.org/officeDocument/2006/math">
                      <m:r>
                        <a:rPr lang="en-IN" b="1" i="0" dirty="0" smtClean="0">
                          <a:solidFill>
                            <a:srgbClr val="FF0000"/>
                          </a:solidFill>
                          <a:latin typeface="Cambria Math" panose="02040503050406030204" pitchFamily="18" charset="0"/>
                        </a:rPr>
                        <m:t>𝟏</m:t>
                      </m:r>
                    </m:oMath>
                  </m:oMathPara>
                </a14:m>
                <a:endParaRPr lang="en-IN" b="1" dirty="0">
                  <a:solidFill>
                    <a:srgbClr val="FF0000"/>
                  </a:solidFill>
                </a:endParaRPr>
              </a:p>
            </p:txBody>
          </p:sp>
        </mc:Choice>
        <mc:Fallback xmlns="">
          <p:sp>
            <p:nvSpPr>
              <p:cNvPr id="56" name="TextBox 55">
                <a:extLst>
                  <a:ext uri="{FF2B5EF4-FFF2-40B4-BE49-F238E27FC236}">
                    <a16:creationId xmlns:a16="http://schemas.microsoft.com/office/drawing/2014/main" id="{FE433B94-FA1F-4239-B990-B9D3D520B7F6}"/>
                  </a:ext>
                </a:extLst>
              </p:cNvPr>
              <p:cNvSpPr txBox="1">
                <a:spLocks noRot="1" noChangeAspect="1" noMove="1" noResize="1" noEditPoints="1" noAdjustHandles="1" noChangeArrowheads="1" noChangeShapeType="1" noTextEdit="1"/>
              </p:cNvSpPr>
              <p:nvPr/>
            </p:nvSpPr>
            <p:spPr>
              <a:xfrm>
                <a:off x="6323337" y="1782852"/>
                <a:ext cx="402021" cy="523220"/>
              </a:xfrm>
              <a:prstGeom prst="rect">
                <a:avLst/>
              </a:prstGeom>
              <a:blipFill>
                <a:blip r:embed="rId3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407D793-AB0B-4F2F-A0AB-BF5E0881632A}"/>
                  </a:ext>
                </a:extLst>
              </p:cNvPr>
              <p:cNvSpPr txBox="1"/>
              <p:nvPr/>
            </p:nvSpPr>
            <p:spPr>
              <a:xfrm>
                <a:off x="4451409" y="2294465"/>
                <a:ext cx="45720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14:m>
                  <m:oMathPara xmlns:m="http://schemas.openxmlformats.org/officeDocument/2006/math">
                    <m:oMathParaPr>
                      <m:jc m:val="center"/>
                    </m:oMathParaPr>
                    <m:oMath xmlns:m="http://schemas.openxmlformats.org/officeDocument/2006/math">
                      <m:r>
                        <a:rPr lang="en-IN" b="0" i="1" dirty="0" smtClean="0">
                          <a:solidFill>
                            <a:srgbClr val="002060"/>
                          </a:solidFill>
                          <a:latin typeface="Cambria Math" panose="02040503050406030204" pitchFamily="18" charset="0"/>
                        </a:rPr>
                        <m:t>0</m:t>
                      </m:r>
                    </m:oMath>
                  </m:oMathPara>
                </a14:m>
                <a:endParaRPr lang="en-IN" dirty="0">
                  <a:solidFill>
                    <a:srgbClr val="002060"/>
                  </a:solidFill>
                </a:endParaRPr>
              </a:p>
            </p:txBody>
          </p:sp>
        </mc:Choice>
        <mc:Fallback xmlns="">
          <p:sp>
            <p:nvSpPr>
              <p:cNvPr id="57" name="TextBox 56">
                <a:extLst>
                  <a:ext uri="{FF2B5EF4-FFF2-40B4-BE49-F238E27FC236}">
                    <a16:creationId xmlns:a16="http://schemas.microsoft.com/office/drawing/2014/main" id="{F407D793-AB0B-4F2F-A0AB-BF5E0881632A}"/>
                  </a:ext>
                </a:extLst>
              </p:cNvPr>
              <p:cNvSpPr txBox="1">
                <a:spLocks noRot="1" noChangeAspect="1" noMove="1" noResize="1" noEditPoints="1" noAdjustHandles="1" noChangeArrowheads="1" noChangeShapeType="1" noTextEdit="1"/>
              </p:cNvSpPr>
              <p:nvPr/>
            </p:nvSpPr>
            <p:spPr>
              <a:xfrm>
                <a:off x="4451409" y="2294465"/>
                <a:ext cx="457200" cy="523220"/>
              </a:xfrm>
              <a:prstGeom prst="rect">
                <a:avLst/>
              </a:prstGeom>
              <a:blipFill>
                <a:blip r:embed="rId3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C8DA2824-610A-4EA4-A00F-178C824CEA4A}"/>
                  </a:ext>
                </a:extLst>
              </p:cNvPr>
              <p:cNvSpPr txBox="1"/>
              <p:nvPr/>
            </p:nvSpPr>
            <p:spPr>
              <a:xfrm>
                <a:off x="4451409" y="2772982"/>
                <a:ext cx="45720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14:m>
                  <m:oMathPara xmlns:m="http://schemas.openxmlformats.org/officeDocument/2006/math">
                    <m:oMathParaPr>
                      <m:jc m:val="center"/>
                    </m:oMathParaPr>
                    <m:oMath xmlns:m="http://schemas.openxmlformats.org/officeDocument/2006/math">
                      <m:r>
                        <a:rPr lang="en-IN" b="0" i="1" dirty="0" smtClean="0">
                          <a:solidFill>
                            <a:srgbClr val="002060"/>
                          </a:solidFill>
                          <a:latin typeface="Cambria Math" panose="02040503050406030204" pitchFamily="18" charset="0"/>
                        </a:rPr>
                        <m:t>1</m:t>
                      </m:r>
                    </m:oMath>
                  </m:oMathPara>
                </a14:m>
                <a:endParaRPr lang="en-IN" dirty="0">
                  <a:solidFill>
                    <a:srgbClr val="002060"/>
                  </a:solidFill>
                </a:endParaRPr>
              </a:p>
            </p:txBody>
          </p:sp>
        </mc:Choice>
        <mc:Fallback xmlns="">
          <p:sp>
            <p:nvSpPr>
              <p:cNvPr id="58" name="TextBox 57">
                <a:extLst>
                  <a:ext uri="{FF2B5EF4-FFF2-40B4-BE49-F238E27FC236}">
                    <a16:creationId xmlns:a16="http://schemas.microsoft.com/office/drawing/2014/main" id="{C8DA2824-610A-4EA4-A00F-178C824CEA4A}"/>
                  </a:ext>
                </a:extLst>
              </p:cNvPr>
              <p:cNvSpPr txBox="1">
                <a:spLocks noRot="1" noChangeAspect="1" noMove="1" noResize="1" noEditPoints="1" noAdjustHandles="1" noChangeArrowheads="1" noChangeShapeType="1" noTextEdit="1"/>
              </p:cNvSpPr>
              <p:nvPr/>
            </p:nvSpPr>
            <p:spPr>
              <a:xfrm>
                <a:off x="4451409" y="2772982"/>
                <a:ext cx="457200" cy="523220"/>
              </a:xfrm>
              <a:prstGeom prst="rect">
                <a:avLst/>
              </a:prstGeom>
              <a:blipFill>
                <a:blip r:embed="rId3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F69E350-7FC3-4A90-9430-267BDBC6D1AD}"/>
                  </a:ext>
                </a:extLst>
              </p:cNvPr>
              <p:cNvSpPr txBox="1"/>
              <p:nvPr/>
            </p:nvSpPr>
            <p:spPr>
              <a:xfrm>
                <a:off x="4451409" y="3251499"/>
                <a:ext cx="45720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14:m>
                  <m:oMathPara xmlns:m="http://schemas.openxmlformats.org/officeDocument/2006/math">
                    <m:oMathParaPr>
                      <m:jc m:val="center"/>
                    </m:oMathParaPr>
                    <m:oMath xmlns:m="http://schemas.openxmlformats.org/officeDocument/2006/math">
                      <m:r>
                        <a:rPr lang="en-IN" b="0" i="1" dirty="0" smtClean="0">
                          <a:solidFill>
                            <a:srgbClr val="002060"/>
                          </a:solidFill>
                          <a:latin typeface="Cambria Math" panose="02040503050406030204" pitchFamily="18" charset="0"/>
                        </a:rPr>
                        <m:t>2</m:t>
                      </m:r>
                    </m:oMath>
                  </m:oMathPara>
                </a14:m>
                <a:endParaRPr lang="en-IN" dirty="0">
                  <a:solidFill>
                    <a:srgbClr val="002060"/>
                  </a:solidFill>
                </a:endParaRPr>
              </a:p>
            </p:txBody>
          </p:sp>
        </mc:Choice>
        <mc:Fallback xmlns="">
          <p:sp>
            <p:nvSpPr>
              <p:cNvPr id="59" name="TextBox 58">
                <a:extLst>
                  <a:ext uri="{FF2B5EF4-FFF2-40B4-BE49-F238E27FC236}">
                    <a16:creationId xmlns:a16="http://schemas.microsoft.com/office/drawing/2014/main" id="{AF69E350-7FC3-4A90-9430-267BDBC6D1AD}"/>
                  </a:ext>
                </a:extLst>
              </p:cNvPr>
              <p:cNvSpPr txBox="1">
                <a:spLocks noRot="1" noChangeAspect="1" noMove="1" noResize="1" noEditPoints="1" noAdjustHandles="1" noChangeArrowheads="1" noChangeShapeType="1" noTextEdit="1"/>
              </p:cNvSpPr>
              <p:nvPr/>
            </p:nvSpPr>
            <p:spPr>
              <a:xfrm>
                <a:off x="4451409" y="3251499"/>
                <a:ext cx="457200" cy="523220"/>
              </a:xfrm>
              <a:prstGeom prst="rect">
                <a:avLst/>
              </a:prstGeom>
              <a:blipFill>
                <a:blip r:embed="rId3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ED15C2-1183-4A22-8330-5E0A365D8C95}"/>
                  </a:ext>
                </a:extLst>
              </p:cNvPr>
              <p:cNvSpPr txBox="1"/>
              <p:nvPr/>
            </p:nvSpPr>
            <p:spPr>
              <a:xfrm>
                <a:off x="4451409" y="3730016"/>
                <a:ext cx="45720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14:m>
                  <m:oMathPara xmlns:m="http://schemas.openxmlformats.org/officeDocument/2006/math">
                    <m:oMathParaPr>
                      <m:jc m:val="center"/>
                    </m:oMathParaPr>
                    <m:oMath xmlns:m="http://schemas.openxmlformats.org/officeDocument/2006/math">
                      <m:r>
                        <a:rPr lang="en-IN" b="0" i="1" dirty="0" smtClean="0">
                          <a:solidFill>
                            <a:srgbClr val="002060"/>
                          </a:solidFill>
                          <a:latin typeface="Cambria Math" panose="02040503050406030204" pitchFamily="18" charset="0"/>
                        </a:rPr>
                        <m:t>3</m:t>
                      </m:r>
                    </m:oMath>
                  </m:oMathPara>
                </a14:m>
                <a:endParaRPr lang="en-IN" dirty="0">
                  <a:solidFill>
                    <a:srgbClr val="002060"/>
                  </a:solidFill>
                </a:endParaRPr>
              </a:p>
            </p:txBody>
          </p:sp>
        </mc:Choice>
        <mc:Fallback xmlns="">
          <p:sp>
            <p:nvSpPr>
              <p:cNvPr id="74" name="TextBox 73">
                <a:extLst>
                  <a:ext uri="{FF2B5EF4-FFF2-40B4-BE49-F238E27FC236}">
                    <a16:creationId xmlns:a16="http://schemas.microsoft.com/office/drawing/2014/main" id="{A1ED15C2-1183-4A22-8330-5E0A365D8C95}"/>
                  </a:ext>
                </a:extLst>
              </p:cNvPr>
              <p:cNvSpPr txBox="1">
                <a:spLocks noRot="1" noChangeAspect="1" noMove="1" noResize="1" noEditPoints="1" noAdjustHandles="1" noChangeArrowheads="1" noChangeShapeType="1" noTextEdit="1"/>
              </p:cNvSpPr>
              <p:nvPr/>
            </p:nvSpPr>
            <p:spPr>
              <a:xfrm>
                <a:off x="4451409" y="3730016"/>
                <a:ext cx="457200" cy="523220"/>
              </a:xfrm>
              <a:prstGeom prst="rect">
                <a:avLst/>
              </a:prstGeom>
              <a:blipFill>
                <a:blip r:embed="rId4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C4DD4160-BA70-44B5-84E6-8FBE15BA5970}"/>
                  </a:ext>
                </a:extLst>
              </p:cNvPr>
              <p:cNvSpPr txBox="1"/>
              <p:nvPr/>
            </p:nvSpPr>
            <p:spPr>
              <a:xfrm>
                <a:off x="4451409" y="4208533"/>
                <a:ext cx="45720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14:m>
                  <m:oMathPara xmlns:m="http://schemas.openxmlformats.org/officeDocument/2006/math">
                    <m:oMathParaPr>
                      <m:jc m:val="center"/>
                    </m:oMathParaPr>
                    <m:oMath xmlns:m="http://schemas.openxmlformats.org/officeDocument/2006/math">
                      <m:r>
                        <a:rPr lang="en-IN" b="0" i="1" dirty="0" smtClean="0">
                          <a:solidFill>
                            <a:srgbClr val="002060"/>
                          </a:solidFill>
                          <a:latin typeface="Cambria Math" panose="02040503050406030204" pitchFamily="18" charset="0"/>
                        </a:rPr>
                        <m:t>4</m:t>
                      </m:r>
                    </m:oMath>
                  </m:oMathPara>
                </a14:m>
                <a:endParaRPr lang="en-IN" dirty="0">
                  <a:solidFill>
                    <a:srgbClr val="002060"/>
                  </a:solidFill>
                </a:endParaRPr>
              </a:p>
            </p:txBody>
          </p:sp>
        </mc:Choice>
        <mc:Fallback xmlns="">
          <p:sp>
            <p:nvSpPr>
              <p:cNvPr id="77" name="TextBox 76">
                <a:extLst>
                  <a:ext uri="{FF2B5EF4-FFF2-40B4-BE49-F238E27FC236}">
                    <a16:creationId xmlns:a16="http://schemas.microsoft.com/office/drawing/2014/main" id="{C4DD4160-BA70-44B5-84E6-8FBE15BA5970}"/>
                  </a:ext>
                </a:extLst>
              </p:cNvPr>
              <p:cNvSpPr txBox="1">
                <a:spLocks noRot="1" noChangeAspect="1" noMove="1" noResize="1" noEditPoints="1" noAdjustHandles="1" noChangeArrowheads="1" noChangeShapeType="1" noTextEdit="1"/>
              </p:cNvSpPr>
              <p:nvPr/>
            </p:nvSpPr>
            <p:spPr>
              <a:xfrm>
                <a:off x="4451409" y="4208533"/>
                <a:ext cx="457200" cy="523220"/>
              </a:xfrm>
              <a:prstGeom prst="rect">
                <a:avLst/>
              </a:prstGeom>
              <a:blipFill>
                <a:blip r:embed="rId41"/>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F55F16D-9F8E-4D17-A536-87796BCA9AB8}"/>
                  </a:ext>
                </a:extLst>
              </p:cNvPr>
              <p:cNvSpPr txBox="1"/>
              <p:nvPr/>
            </p:nvSpPr>
            <p:spPr>
              <a:xfrm>
                <a:off x="4451409" y="4687048"/>
                <a:ext cx="45720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14:m>
                  <m:oMathPara xmlns:m="http://schemas.openxmlformats.org/officeDocument/2006/math">
                    <m:oMathParaPr>
                      <m:jc m:val="center"/>
                    </m:oMathParaPr>
                    <m:oMath xmlns:m="http://schemas.openxmlformats.org/officeDocument/2006/math">
                      <m:r>
                        <a:rPr lang="en-IN" b="0" i="1" dirty="0" smtClean="0">
                          <a:solidFill>
                            <a:srgbClr val="002060"/>
                          </a:solidFill>
                          <a:latin typeface="Cambria Math" panose="02040503050406030204" pitchFamily="18" charset="0"/>
                        </a:rPr>
                        <m:t>5</m:t>
                      </m:r>
                    </m:oMath>
                  </m:oMathPara>
                </a14:m>
                <a:endParaRPr lang="en-IN" dirty="0">
                  <a:solidFill>
                    <a:srgbClr val="002060"/>
                  </a:solidFill>
                </a:endParaRPr>
              </a:p>
            </p:txBody>
          </p:sp>
        </mc:Choice>
        <mc:Fallback xmlns="">
          <p:sp>
            <p:nvSpPr>
              <p:cNvPr id="78" name="TextBox 77">
                <a:extLst>
                  <a:ext uri="{FF2B5EF4-FFF2-40B4-BE49-F238E27FC236}">
                    <a16:creationId xmlns:a16="http://schemas.microsoft.com/office/drawing/2014/main" id="{FF55F16D-9F8E-4D17-A536-87796BCA9AB8}"/>
                  </a:ext>
                </a:extLst>
              </p:cNvPr>
              <p:cNvSpPr txBox="1">
                <a:spLocks noRot="1" noChangeAspect="1" noMove="1" noResize="1" noEditPoints="1" noAdjustHandles="1" noChangeArrowheads="1" noChangeShapeType="1" noTextEdit="1"/>
              </p:cNvSpPr>
              <p:nvPr/>
            </p:nvSpPr>
            <p:spPr>
              <a:xfrm>
                <a:off x="4451409" y="4687048"/>
                <a:ext cx="457200" cy="523220"/>
              </a:xfrm>
              <a:prstGeom prst="rect">
                <a:avLst/>
              </a:prstGeom>
              <a:blipFill>
                <a:blip r:embed="rId4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4483925A-4E26-447C-AA0D-F3217A2CAFC0}"/>
                  </a:ext>
                </a:extLst>
              </p:cNvPr>
              <p:cNvSpPr txBox="1"/>
              <p:nvPr/>
            </p:nvSpPr>
            <p:spPr>
              <a:xfrm>
                <a:off x="5383778" y="2772982"/>
                <a:ext cx="45720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14:m>
                  <m:oMathPara xmlns:m="http://schemas.openxmlformats.org/officeDocument/2006/math">
                    <m:oMathParaPr>
                      <m:jc m:val="center"/>
                    </m:oMathParaPr>
                    <m:oMath xmlns:m="http://schemas.openxmlformats.org/officeDocument/2006/math">
                      <m:r>
                        <a:rPr lang="en-IN" b="0" i="1" dirty="0" smtClean="0">
                          <a:solidFill>
                            <a:srgbClr val="002060"/>
                          </a:solidFill>
                          <a:latin typeface="Cambria Math" panose="02040503050406030204" pitchFamily="18" charset="0"/>
                        </a:rPr>
                        <m:t>1</m:t>
                      </m:r>
                    </m:oMath>
                  </m:oMathPara>
                </a14:m>
                <a:endParaRPr lang="en-IN" dirty="0">
                  <a:solidFill>
                    <a:srgbClr val="002060"/>
                  </a:solidFill>
                </a:endParaRPr>
              </a:p>
            </p:txBody>
          </p:sp>
        </mc:Choice>
        <mc:Fallback xmlns="">
          <p:sp>
            <p:nvSpPr>
              <p:cNvPr id="79" name="TextBox 78">
                <a:extLst>
                  <a:ext uri="{FF2B5EF4-FFF2-40B4-BE49-F238E27FC236}">
                    <a16:creationId xmlns:a16="http://schemas.microsoft.com/office/drawing/2014/main" id="{4483925A-4E26-447C-AA0D-F3217A2CAFC0}"/>
                  </a:ext>
                </a:extLst>
              </p:cNvPr>
              <p:cNvSpPr txBox="1">
                <a:spLocks noRot="1" noChangeAspect="1" noMove="1" noResize="1" noEditPoints="1" noAdjustHandles="1" noChangeArrowheads="1" noChangeShapeType="1" noTextEdit="1"/>
              </p:cNvSpPr>
              <p:nvPr/>
            </p:nvSpPr>
            <p:spPr>
              <a:xfrm>
                <a:off x="5383778" y="2772982"/>
                <a:ext cx="457200" cy="523220"/>
              </a:xfrm>
              <a:prstGeom prst="rect">
                <a:avLst/>
              </a:prstGeom>
              <a:blipFill>
                <a:blip r:embed="rId4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CA66251D-6DF7-4F0C-92CB-6D7D8B0D845C}"/>
                  </a:ext>
                </a:extLst>
              </p:cNvPr>
              <p:cNvSpPr txBox="1"/>
              <p:nvPr/>
            </p:nvSpPr>
            <p:spPr>
              <a:xfrm>
                <a:off x="5383778" y="3251499"/>
                <a:ext cx="45720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14:m>
                  <m:oMathPara xmlns:m="http://schemas.openxmlformats.org/officeDocument/2006/math">
                    <m:oMathParaPr>
                      <m:jc m:val="center"/>
                    </m:oMathParaPr>
                    <m:oMath xmlns:m="http://schemas.openxmlformats.org/officeDocument/2006/math">
                      <m:r>
                        <a:rPr lang="en-IN" b="0" i="1" dirty="0" smtClean="0">
                          <a:solidFill>
                            <a:srgbClr val="002060"/>
                          </a:solidFill>
                          <a:latin typeface="Cambria Math" panose="02040503050406030204" pitchFamily="18" charset="0"/>
                        </a:rPr>
                        <m:t>2</m:t>
                      </m:r>
                    </m:oMath>
                  </m:oMathPara>
                </a14:m>
                <a:endParaRPr lang="en-IN" dirty="0">
                  <a:solidFill>
                    <a:srgbClr val="002060"/>
                  </a:solidFill>
                </a:endParaRPr>
              </a:p>
            </p:txBody>
          </p:sp>
        </mc:Choice>
        <mc:Fallback xmlns="">
          <p:sp>
            <p:nvSpPr>
              <p:cNvPr id="80" name="TextBox 79">
                <a:extLst>
                  <a:ext uri="{FF2B5EF4-FFF2-40B4-BE49-F238E27FC236}">
                    <a16:creationId xmlns:a16="http://schemas.microsoft.com/office/drawing/2014/main" id="{CA66251D-6DF7-4F0C-92CB-6D7D8B0D845C}"/>
                  </a:ext>
                </a:extLst>
              </p:cNvPr>
              <p:cNvSpPr txBox="1">
                <a:spLocks noRot="1" noChangeAspect="1" noMove="1" noResize="1" noEditPoints="1" noAdjustHandles="1" noChangeArrowheads="1" noChangeShapeType="1" noTextEdit="1"/>
              </p:cNvSpPr>
              <p:nvPr/>
            </p:nvSpPr>
            <p:spPr>
              <a:xfrm>
                <a:off x="5383778" y="3251499"/>
                <a:ext cx="457200" cy="523220"/>
              </a:xfrm>
              <a:prstGeom prst="rect">
                <a:avLst/>
              </a:prstGeom>
              <a:blipFill>
                <a:blip r:embed="rId4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C3BD5785-7F94-41B3-BB6A-B19A8FE10A4E}"/>
                  </a:ext>
                </a:extLst>
              </p:cNvPr>
              <p:cNvSpPr txBox="1"/>
              <p:nvPr/>
            </p:nvSpPr>
            <p:spPr>
              <a:xfrm>
                <a:off x="5383778" y="3730016"/>
                <a:ext cx="45720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14:m>
                  <m:oMathPara xmlns:m="http://schemas.openxmlformats.org/officeDocument/2006/math">
                    <m:oMathParaPr>
                      <m:jc m:val="center"/>
                    </m:oMathParaPr>
                    <m:oMath xmlns:m="http://schemas.openxmlformats.org/officeDocument/2006/math">
                      <m:r>
                        <a:rPr lang="en-IN" b="0" i="1" dirty="0" smtClean="0">
                          <a:solidFill>
                            <a:srgbClr val="002060"/>
                          </a:solidFill>
                          <a:latin typeface="Cambria Math" panose="02040503050406030204" pitchFamily="18" charset="0"/>
                        </a:rPr>
                        <m:t>3</m:t>
                      </m:r>
                    </m:oMath>
                  </m:oMathPara>
                </a14:m>
                <a:endParaRPr lang="en-IN" dirty="0">
                  <a:solidFill>
                    <a:srgbClr val="002060"/>
                  </a:solidFill>
                </a:endParaRPr>
              </a:p>
            </p:txBody>
          </p:sp>
        </mc:Choice>
        <mc:Fallback xmlns="">
          <p:sp>
            <p:nvSpPr>
              <p:cNvPr id="81" name="TextBox 80">
                <a:extLst>
                  <a:ext uri="{FF2B5EF4-FFF2-40B4-BE49-F238E27FC236}">
                    <a16:creationId xmlns:a16="http://schemas.microsoft.com/office/drawing/2014/main" id="{C3BD5785-7F94-41B3-BB6A-B19A8FE10A4E}"/>
                  </a:ext>
                </a:extLst>
              </p:cNvPr>
              <p:cNvSpPr txBox="1">
                <a:spLocks noRot="1" noChangeAspect="1" noMove="1" noResize="1" noEditPoints="1" noAdjustHandles="1" noChangeArrowheads="1" noChangeShapeType="1" noTextEdit="1"/>
              </p:cNvSpPr>
              <p:nvPr/>
            </p:nvSpPr>
            <p:spPr>
              <a:xfrm>
                <a:off x="5383778" y="3730016"/>
                <a:ext cx="457200" cy="523220"/>
              </a:xfrm>
              <a:prstGeom prst="rect">
                <a:avLst/>
              </a:prstGeom>
              <a:blipFill>
                <a:blip r:embed="rId4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00A8EA4A-41E9-4A61-A6BA-A1E1BE03BEC1}"/>
                  </a:ext>
                </a:extLst>
              </p:cNvPr>
              <p:cNvSpPr txBox="1"/>
              <p:nvPr/>
            </p:nvSpPr>
            <p:spPr>
              <a:xfrm>
                <a:off x="5383778" y="4208533"/>
                <a:ext cx="45720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14:m>
                  <m:oMathPara xmlns:m="http://schemas.openxmlformats.org/officeDocument/2006/math">
                    <m:oMathParaPr>
                      <m:jc m:val="center"/>
                    </m:oMathParaPr>
                    <m:oMath xmlns:m="http://schemas.openxmlformats.org/officeDocument/2006/math">
                      <m:r>
                        <a:rPr lang="en-IN" b="0" i="1" dirty="0" smtClean="0">
                          <a:solidFill>
                            <a:srgbClr val="002060"/>
                          </a:solidFill>
                          <a:latin typeface="Cambria Math" panose="02040503050406030204" pitchFamily="18" charset="0"/>
                        </a:rPr>
                        <m:t>4</m:t>
                      </m:r>
                    </m:oMath>
                  </m:oMathPara>
                </a14:m>
                <a:endParaRPr lang="en-IN" dirty="0">
                  <a:solidFill>
                    <a:srgbClr val="002060"/>
                  </a:solidFill>
                </a:endParaRPr>
              </a:p>
            </p:txBody>
          </p:sp>
        </mc:Choice>
        <mc:Fallback xmlns="">
          <p:sp>
            <p:nvSpPr>
              <p:cNvPr id="82" name="TextBox 81">
                <a:extLst>
                  <a:ext uri="{FF2B5EF4-FFF2-40B4-BE49-F238E27FC236}">
                    <a16:creationId xmlns:a16="http://schemas.microsoft.com/office/drawing/2014/main" id="{00A8EA4A-41E9-4A61-A6BA-A1E1BE03BEC1}"/>
                  </a:ext>
                </a:extLst>
              </p:cNvPr>
              <p:cNvSpPr txBox="1">
                <a:spLocks noRot="1" noChangeAspect="1" noMove="1" noResize="1" noEditPoints="1" noAdjustHandles="1" noChangeArrowheads="1" noChangeShapeType="1" noTextEdit="1"/>
              </p:cNvSpPr>
              <p:nvPr/>
            </p:nvSpPr>
            <p:spPr>
              <a:xfrm>
                <a:off x="5383778" y="4208533"/>
                <a:ext cx="457200" cy="523220"/>
              </a:xfrm>
              <a:prstGeom prst="rect">
                <a:avLst/>
              </a:prstGeom>
              <a:blipFill>
                <a:blip r:embed="rId4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CD20800D-EF11-4C92-863D-DC97861C9B9F}"/>
                  </a:ext>
                </a:extLst>
              </p:cNvPr>
              <p:cNvSpPr txBox="1"/>
              <p:nvPr/>
            </p:nvSpPr>
            <p:spPr>
              <a:xfrm>
                <a:off x="5383778" y="4687048"/>
                <a:ext cx="45720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14:m>
                  <m:oMathPara xmlns:m="http://schemas.openxmlformats.org/officeDocument/2006/math">
                    <m:oMathParaPr>
                      <m:jc m:val="center"/>
                    </m:oMathParaPr>
                    <m:oMath xmlns:m="http://schemas.openxmlformats.org/officeDocument/2006/math">
                      <m:r>
                        <a:rPr lang="en-IN" b="0" i="1" dirty="0" smtClean="0">
                          <a:solidFill>
                            <a:srgbClr val="002060"/>
                          </a:solidFill>
                          <a:latin typeface="Cambria Math" panose="02040503050406030204" pitchFamily="18" charset="0"/>
                        </a:rPr>
                        <m:t>5</m:t>
                      </m:r>
                    </m:oMath>
                  </m:oMathPara>
                </a14:m>
                <a:endParaRPr lang="en-IN" dirty="0">
                  <a:solidFill>
                    <a:srgbClr val="002060"/>
                  </a:solidFill>
                </a:endParaRPr>
              </a:p>
            </p:txBody>
          </p:sp>
        </mc:Choice>
        <mc:Fallback xmlns="">
          <p:sp>
            <p:nvSpPr>
              <p:cNvPr id="83" name="TextBox 82">
                <a:extLst>
                  <a:ext uri="{FF2B5EF4-FFF2-40B4-BE49-F238E27FC236}">
                    <a16:creationId xmlns:a16="http://schemas.microsoft.com/office/drawing/2014/main" id="{CD20800D-EF11-4C92-863D-DC97861C9B9F}"/>
                  </a:ext>
                </a:extLst>
              </p:cNvPr>
              <p:cNvSpPr txBox="1">
                <a:spLocks noRot="1" noChangeAspect="1" noMove="1" noResize="1" noEditPoints="1" noAdjustHandles="1" noChangeArrowheads="1" noChangeShapeType="1" noTextEdit="1"/>
              </p:cNvSpPr>
              <p:nvPr/>
            </p:nvSpPr>
            <p:spPr>
              <a:xfrm>
                <a:off x="5383778" y="4687048"/>
                <a:ext cx="457200" cy="523220"/>
              </a:xfrm>
              <a:prstGeom prst="rect">
                <a:avLst/>
              </a:prstGeom>
              <a:blipFill>
                <a:blip r:embed="rId4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B7E5B9F9-E978-48BB-A1AF-6EA83C9D5A70}"/>
                  </a:ext>
                </a:extLst>
              </p:cNvPr>
              <p:cNvSpPr txBox="1"/>
              <p:nvPr/>
            </p:nvSpPr>
            <p:spPr>
              <a:xfrm>
                <a:off x="5381049" y="2294465"/>
                <a:ext cx="45720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14:m>
                  <m:oMathPara xmlns:m="http://schemas.openxmlformats.org/officeDocument/2006/math">
                    <m:oMathParaPr>
                      <m:jc m:val="center"/>
                    </m:oMathParaPr>
                    <m:oMath xmlns:m="http://schemas.openxmlformats.org/officeDocument/2006/math">
                      <m:r>
                        <a:rPr lang="en-IN" b="0" i="1" dirty="0" smtClean="0">
                          <a:solidFill>
                            <a:srgbClr val="002060"/>
                          </a:solidFill>
                          <a:latin typeface="Cambria Math" panose="02040503050406030204" pitchFamily="18" charset="0"/>
                        </a:rPr>
                        <m:t>0</m:t>
                      </m:r>
                    </m:oMath>
                  </m:oMathPara>
                </a14:m>
                <a:endParaRPr lang="en-IN" dirty="0">
                  <a:solidFill>
                    <a:srgbClr val="002060"/>
                  </a:solidFill>
                </a:endParaRPr>
              </a:p>
            </p:txBody>
          </p:sp>
        </mc:Choice>
        <mc:Fallback xmlns="">
          <p:sp>
            <p:nvSpPr>
              <p:cNvPr id="88" name="TextBox 87">
                <a:extLst>
                  <a:ext uri="{FF2B5EF4-FFF2-40B4-BE49-F238E27FC236}">
                    <a16:creationId xmlns:a16="http://schemas.microsoft.com/office/drawing/2014/main" id="{B7E5B9F9-E978-48BB-A1AF-6EA83C9D5A70}"/>
                  </a:ext>
                </a:extLst>
              </p:cNvPr>
              <p:cNvSpPr txBox="1">
                <a:spLocks noRot="1" noChangeAspect="1" noMove="1" noResize="1" noEditPoints="1" noAdjustHandles="1" noChangeArrowheads="1" noChangeShapeType="1" noTextEdit="1"/>
              </p:cNvSpPr>
              <p:nvPr/>
            </p:nvSpPr>
            <p:spPr>
              <a:xfrm>
                <a:off x="5381049" y="2294465"/>
                <a:ext cx="457200" cy="523220"/>
              </a:xfrm>
              <a:prstGeom prst="rect">
                <a:avLst/>
              </a:prstGeom>
              <a:blipFill>
                <a:blip r:embed="rId48"/>
                <a:stretch>
                  <a:fillRect/>
                </a:stretch>
              </a:blipFill>
            </p:spPr>
            <p:txBody>
              <a:bodyPr/>
              <a:lstStyle/>
              <a:p>
                <a:r>
                  <a:rPr lang="en-IN">
                    <a:noFill/>
                  </a:rPr>
                  <a:t> </a:t>
                </a:r>
              </a:p>
            </p:txBody>
          </p:sp>
        </mc:Fallback>
      </mc:AlternateContent>
      <p:sp>
        <p:nvSpPr>
          <p:cNvPr id="89" name="Multiplication Sign 88">
            <a:extLst>
              <a:ext uri="{FF2B5EF4-FFF2-40B4-BE49-F238E27FC236}">
                <a16:creationId xmlns:a16="http://schemas.microsoft.com/office/drawing/2014/main" id="{3DA9D0CB-0A9B-49D7-911F-08954C872353}"/>
              </a:ext>
            </a:extLst>
          </p:cNvPr>
          <p:cNvSpPr/>
          <p:nvPr/>
        </p:nvSpPr>
        <p:spPr>
          <a:xfrm>
            <a:off x="4471762" y="2362966"/>
            <a:ext cx="416494" cy="416494"/>
          </a:xfrm>
          <a:prstGeom prst="mathMultiply">
            <a:avLst>
              <a:gd name="adj1" fmla="val 137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5F2CFFF6-5DD6-4E19-94F8-33F0DB7AC5AB}"/>
                  </a:ext>
                </a:extLst>
              </p:cNvPr>
              <p:cNvSpPr txBox="1"/>
              <p:nvPr/>
            </p:nvSpPr>
            <p:spPr>
              <a:xfrm>
                <a:off x="4478998" y="1837151"/>
                <a:ext cx="402021"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14:m>
                  <m:oMathPara xmlns:m="http://schemas.openxmlformats.org/officeDocument/2006/math">
                    <m:oMathParaPr>
                      <m:jc m:val="centerGroup"/>
                    </m:oMathParaPr>
                    <m:oMath xmlns:m="http://schemas.openxmlformats.org/officeDocument/2006/math">
                      <m:r>
                        <a:rPr lang="en-IN" b="1" i="0" dirty="0" smtClean="0">
                          <a:solidFill>
                            <a:srgbClr val="FF0000"/>
                          </a:solidFill>
                          <a:latin typeface="Cambria Math" panose="02040503050406030204" pitchFamily="18" charset="0"/>
                        </a:rPr>
                        <m:t>𝟒</m:t>
                      </m:r>
                    </m:oMath>
                  </m:oMathPara>
                </a14:m>
                <a:endParaRPr lang="en-IN" b="1" dirty="0">
                  <a:solidFill>
                    <a:srgbClr val="FF0000"/>
                  </a:solidFill>
                </a:endParaRPr>
              </a:p>
            </p:txBody>
          </p:sp>
        </mc:Choice>
        <mc:Fallback xmlns="">
          <p:sp>
            <p:nvSpPr>
              <p:cNvPr id="90" name="TextBox 89">
                <a:extLst>
                  <a:ext uri="{FF2B5EF4-FFF2-40B4-BE49-F238E27FC236}">
                    <a16:creationId xmlns:a16="http://schemas.microsoft.com/office/drawing/2014/main" id="{5F2CFFF6-5DD6-4E19-94F8-33F0DB7AC5AB}"/>
                  </a:ext>
                </a:extLst>
              </p:cNvPr>
              <p:cNvSpPr txBox="1">
                <a:spLocks noRot="1" noChangeAspect="1" noMove="1" noResize="1" noEditPoints="1" noAdjustHandles="1" noChangeArrowheads="1" noChangeShapeType="1" noTextEdit="1"/>
              </p:cNvSpPr>
              <p:nvPr/>
            </p:nvSpPr>
            <p:spPr>
              <a:xfrm>
                <a:off x="4478998" y="1837151"/>
                <a:ext cx="402021" cy="523220"/>
              </a:xfrm>
              <a:prstGeom prst="rect">
                <a:avLst/>
              </a:prstGeom>
              <a:blipFill>
                <a:blip r:embed="rId49"/>
                <a:stretch>
                  <a:fillRect/>
                </a:stretch>
              </a:blipFill>
            </p:spPr>
            <p:txBody>
              <a:bodyPr/>
              <a:lstStyle/>
              <a:p>
                <a:r>
                  <a:rPr lang="en-IN">
                    <a:noFill/>
                  </a:rPr>
                  <a:t> </a:t>
                </a:r>
              </a:p>
            </p:txBody>
          </p:sp>
        </mc:Fallback>
      </mc:AlternateContent>
      <p:sp>
        <p:nvSpPr>
          <p:cNvPr id="91" name="Oval 90">
            <a:extLst>
              <a:ext uri="{FF2B5EF4-FFF2-40B4-BE49-F238E27FC236}">
                <a16:creationId xmlns:a16="http://schemas.microsoft.com/office/drawing/2014/main" id="{48B53F7A-98C2-48A0-92F3-DF4854714054}"/>
              </a:ext>
            </a:extLst>
          </p:cNvPr>
          <p:cNvSpPr>
            <a:spLocks noChangeAspect="1"/>
          </p:cNvSpPr>
          <p:nvPr/>
        </p:nvSpPr>
        <p:spPr>
          <a:xfrm>
            <a:off x="4466722" y="2848374"/>
            <a:ext cx="426575" cy="426575"/>
          </a:xfrm>
          <a:prstGeom prst="ellips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Multiplication Sign 91">
            <a:extLst>
              <a:ext uri="{FF2B5EF4-FFF2-40B4-BE49-F238E27FC236}">
                <a16:creationId xmlns:a16="http://schemas.microsoft.com/office/drawing/2014/main" id="{072A6B90-4E55-4F86-ADCE-9C95994AB0D9}"/>
              </a:ext>
            </a:extLst>
          </p:cNvPr>
          <p:cNvSpPr/>
          <p:nvPr/>
        </p:nvSpPr>
        <p:spPr>
          <a:xfrm>
            <a:off x="5393931" y="3332263"/>
            <a:ext cx="416494" cy="416494"/>
          </a:xfrm>
          <a:prstGeom prst="mathMultiply">
            <a:avLst>
              <a:gd name="adj1" fmla="val 137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Multiplication Sign 92">
            <a:extLst>
              <a:ext uri="{FF2B5EF4-FFF2-40B4-BE49-F238E27FC236}">
                <a16:creationId xmlns:a16="http://schemas.microsoft.com/office/drawing/2014/main" id="{C0694C5F-5BBC-4394-8128-4379B55221B1}"/>
              </a:ext>
            </a:extLst>
          </p:cNvPr>
          <p:cNvSpPr/>
          <p:nvPr/>
        </p:nvSpPr>
        <p:spPr>
          <a:xfrm>
            <a:off x="5393931" y="2834443"/>
            <a:ext cx="416494" cy="416494"/>
          </a:xfrm>
          <a:prstGeom prst="mathMultiply">
            <a:avLst>
              <a:gd name="adj1" fmla="val 137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BA9D09A9-D857-4D3A-ACD2-9798AD20FDAA}"/>
                  </a:ext>
                </a:extLst>
              </p:cNvPr>
              <p:cNvSpPr txBox="1"/>
              <p:nvPr/>
            </p:nvSpPr>
            <p:spPr>
              <a:xfrm>
                <a:off x="5414963" y="1837151"/>
                <a:ext cx="402021"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14:m>
                  <m:oMathPara xmlns:m="http://schemas.openxmlformats.org/officeDocument/2006/math">
                    <m:oMathParaPr>
                      <m:jc m:val="centerGroup"/>
                    </m:oMathParaPr>
                    <m:oMath xmlns:m="http://schemas.openxmlformats.org/officeDocument/2006/math">
                      <m:r>
                        <a:rPr lang="en-IN" b="1" i="0" dirty="0" smtClean="0">
                          <a:solidFill>
                            <a:srgbClr val="FF0000"/>
                          </a:solidFill>
                          <a:latin typeface="Cambria Math" panose="02040503050406030204" pitchFamily="18" charset="0"/>
                        </a:rPr>
                        <m:t>𝟒</m:t>
                      </m:r>
                    </m:oMath>
                  </m:oMathPara>
                </a14:m>
                <a:endParaRPr lang="en-IN" b="1" dirty="0">
                  <a:solidFill>
                    <a:srgbClr val="FF0000"/>
                  </a:solidFill>
                </a:endParaRPr>
              </a:p>
            </p:txBody>
          </p:sp>
        </mc:Choice>
        <mc:Fallback xmlns="">
          <p:sp>
            <p:nvSpPr>
              <p:cNvPr id="94" name="TextBox 93">
                <a:extLst>
                  <a:ext uri="{FF2B5EF4-FFF2-40B4-BE49-F238E27FC236}">
                    <a16:creationId xmlns:a16="http://schemas.microsoft.com/office/drawing/2014/main" id="{BA9D09A9-D857-4D3A-ACD2-9798AD20FDAA}"/>
                  </a:ext>
                </a:extLst>
              </p:cNvPr>
              <p:cNvSpPr txBox="1">
                <a:spLocks noRot="1" noChangeAspect="1" noMove="1" noResize="1" noEditPoints="1" noAdjustHandles="1" noChangeArrowheads="1" noChangeShapeType="1" noTextEdit="1"/>
              </p:cNvSpPr>
              <p:nvPr/>
            </p:nvSpPr>
            <p:spPr>
              <a:xfrm>
                <a:off x="5414963" y="1837151"/>
                <a:ext cx="402021" cy="523220"/>
              </a:xfrm>
              <a:prstGeom prst="rect">
                <a:avLst/>
              </a:prstGeom>
              <a:blipFill>
                <a:blip r:embed="rId50"/>
                <a:stretch>
                  <a:fillRect/>
                </a:stretch>
              </a:blipFill>
            </p:spPr>
            <p:txBody>
              <a:bodyPr/>
              <a:lstStyle/>
              <a:p>
                <a:r>
                  <a:rPr lang="en-IN">
                    <a:noFill/>
                  </a:rPr>
                  <a:t> </a:t>
                </a:r>
              </a:p>
            </p:txBody>
          </p:sp>
        </mc:Fallback>
      </mc:AlternateContent>
      <p:sp>
        <p:nvSpPr>
          <p:cNvPr id="95" name="Multiplication Sign 94">
            <a:extLst>
              <a:ext uri="{FF2B5EF4-FFF2-40B4-BE49-F238E27FC236}">
                <a16:creationId xmlns:a16="http://schemas.microsoft.com/office/drawing/2014/main" id="{D031D1F7-DF57-49B1-ACA2-D31157A99A9A}"/>
              </a:ext>
            </a:extLst>
          </p:cNvPr>
          <p:cNvSpPr/>
          <p:nvPr/>
        </p:nvSpPr>
        <p:spPr>
          <a:xfrm>
            <a:off x="4471762" y="3337021"/>
            <a:ext cx="416494" cy="416494"/>
          </a:xfrm>
          <a:prstGeom prst="mathMultiply">
            <a:avLst>
              <a:gd name="adj1" fmla="val 137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9754DF13-5E54-4DF1-BC5E-A6DBD0FDD11B}"/>
                  </a:ext>
                </a:extLst>
              </p:cNvPr>
              <p:cNvSpPr txBox="1"/>
              <p:nvPr/>
            </p:nvSpPr>
            <p:spPr>
              <a:xfrm>
                <a:off x="9588028" y="5272124"/>
                <a:ext cx="506108" cy="523220"/>
              </a:xfrm>
              <a:prstGeom prst="rect">
                <a:avLst/>
              </a:prstGeom>
              <a:noFill/>
            </p:spPr>
            <p:txBody>
              <a:bodyPr wrap="square" rtlCol="0">
                <a:spAutoFit/>
              </a:bodyPr>
              <a:lstStyle/>
              <a:p>
                <a:pPr algn="just"/>
                <a14:m>
                  <m:oMathPara xmlns:m="http://schemas.openxmlformats.org/officeDocument/2006/math">
                    <m:oMathParaPr>
                      <m:jc m:val="center"/>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m:t>
                      </m:r>
                    </m:oMath>
                  </m:oMathPara>
                </a14:m>
                <a:endParaRPr lang="en-IN" sz="2800" b="0" dirty="0">
                  <a:solidFill>
                    <a:srgbClr val="002060"/>
                  </a:solidFill>
                  <a:latin typeface="Cambria Math" panose="02040503050406030204" pitchFamily="18" charset="0"/>
                  <a:ea typeface="Cambria Math" panose="02040503050406030204" pitchFamily="18" charset="0"/>
                </a:endParaRPr>
              </a:p>
            </p:txBody>
          </p:sp>
        </mc:Choice>
        <mc:Fallback xmlns="">
          <p:sp>
            <p:nvSpPr>
              <p:cNvPr id="96" name="TextBox 95">
                <a:extLst>
                  <a:ext uri="{FF2B5EF4-FFF2-40B4-BE49-F238E27FC236}">
                    <a16:creationId xmlns:a16="http://schemas.microsoft.com/office/drawing/2014/main" id="{9754DF13-5E54-4DF1-BC5E-A6DBD0FDD11B}"/>
                  </a:ext>
                </a:extLst>
              </p:cNvPr>
              <p:cNvSpPr txBox="1">
                <a:spLocks noRot="1" noChangeAspect="1" noMove="1" noResize="1" noEditPoints="1" noAdjustHandles="1" noChangeArrowheads="1" noChangeShapeType="1" noTextEdit="1"/>
              </p:cNvSpPr>
              <p:nvPr/>
            </p:nvSpPr>
            <p:spPr>
              <a:xfrm>
                <a:off x="9588028" y="5272124"/>
                <a:ext cx="506108" cy="523220"/>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004A3555-B4B0-4E1F-8BE6-86E01457B15F}"/>
                  </a:ext>
                </a:extLst>
              </p:cNvPr>
              <p:cNvSpPr txBox="1"/>
              <p:nvPr/>
            </p:nvSpPr>
            <p:spPr>
              <a:xfrm>
                <a:off x="10160816" y="1286591"/>
                <a:ext cx="45720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gn="ctr">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r>
                        <a:rPr lang="en-IN" b="1" i="1" dirty="0" smtClean="0">
                          <a:solidFill>
                            <a:srgbClr val="0070C0"/>
                          </a:solidFill>
                          <a:latin typeface="Cambria Math" panose="02040503050406030204" pitchFamily="18" charset="0"/>
                        </a:rPr>
                        <m:t>𝟒</m:t>
                      </m:r>
                    </m:oMath>
                  </m:oMathPara>
                </a14:m>
                <a:endParaRPr lang="en-IN" b="1" dirty="0">
                  <a:solidFill>
                    <a:srgbClr val="0070C0"/>
                  </a:solidFill>
                </a:endParaRPr>
              </a:p>
            </p:txBody>
          </p:sp>
        </mc:Choice>
        <mc:Fallback xmlns="">
          <p:sp>
            <p:nvSpPr>
              <p:cNvPr id="97" name="TextBox 96">
                <a:extLst>
                  <a:ext uri="{FF2B5EF4-FFF2-40B4-BE49-F238E27FC236}">
                    <a16:creationId xmlns:a16="http://schemas.microsoft.com/office/drawing/2014/main" id="{004A3555-B4B0-4E1F-8BE6-86E01457B15F}"/>
                  </a:ext>
                </a:extLst>
              </p:cNvPr>
              <p:cNvSpPr txBox="1">
                <a:spLocks noRot="1" noChangeAspect="1" noMove="1" noResize="1" noEditPoints="1" noAdjustHandles="1" noChangeArrowheads="1" noChangeShapeType="1" noTextEdit="1"/>
              </p:cNvSpPr>
              <p:nvPr/>
            </p:nvSpPr>
            <p:spPr>
              <a:xfrm>
                <a:off x="10160816" y="1286591"/>
                <a:ext cx="457200" cy="523220"/>
              </a:xfrm>
              <a:prstGeom prst="rect">
                <a:avLst/>
              </a:prstGeom>
              <a:blipFill>
                <a:blip r:embed="rId51"/>
                <a:stretch>
                  <a:fillRect/>
                </a:stretch>
              </a:blipFill>
            </p:spPr>
            <p:txBody>
              <a:bodyPr/>
              <a:lstStyle/>
              <a:p>
                <a:r>
                  <a:rPr lang="en-IN">
                    <a:noFill/>
                  </a:rPr>
                  <a:t> </a:t>
                </a:r>
              </a:p>
            </p:txBody>
          </p:sp>
        </mc:Fallback>
      </mc:AlternateContent>
      <p:cxnSp>
        <p:nvCxnSpPr>
          <p:cNvPr id="98" name="Straight Connector 97">
            <a:extLst>
              <a:ext uri="{FF2B5EF4-FFF2-40B4-BE49-F238E27FC236}">
                <a16:creationId xmlns:a16="http://schemas.microsoft.com/office/drawing/2014/main" id="{A3B429CB-56D9-4B94-9C79-6AEE0D80AE13}"/>
              </a:ext>
            </a:extLst>
          </p:cNvPr>
          <p:cNvCxnSpPr>
            <a:cxnSpLocks/>
          </p:cNvCxnSpPr>
          <p:nvPr/>
        </p:nvCxnSpPr>
        <p:spPr>
          <a:xfrm>
            <a:off x="8162097" y="1796331"/>
            <a:ext cx="61158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B65C41B-8F78-44AD-99AE-CFDE9D442C26}"/>
              </a:ext>
            </a:extLst>
          </p:cNvPr>
          <p:cNvCxnSpPr>
            <a:cxnSpLocks/>
          </p:cNvCxnSpPr>
          <p:nvPr/>
        </p:nvCxnSpPr>
        <p:spPr>
          <a:xfrm>
            <a:off x="9084266" y="1796331"/>
            <a:ext cx="61158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D501062-E841-418D-AFBE-700CBAEAC1FD}"/>
              </a:ext>
            </a:extLst>
          </p:cNvPr>
          <p:cNvCxnSpPr>
            <a:cxnSpLocks/>
          </p:cNvCxnSpPr>
          <p:nvPr/>
        </p:nvCxnSpPr>
        <p:spPr>
          <a:xfrm>
            <a:off x="10006436" y="1796331"/>
            <a:ext cx="61158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ED5338F5-5C9D-4940-989C-2A4DA90B3A99}"/>
              </a:ext>
            </a:extLst>
          </p:cNvPr>
          <p:cNvSpPr txBox="1"/>
          <p:nvPr/>
        </p:nvSpPr>
        <p:spPr>
          <a:xfrm>
            <a:off x="7603488" y="793121"/>
            <a:ext cx="1347798"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IN" b="1" u="sng" dirty="0">
                <a:latin typeface="+mj-lt"/>
              </a:rPr>
              <a:t>Case 3</a:t>
            </a:r>
            <a:r>
              <a:rPr lang="en-IN" b="1" dirty="0">
                <a:latin typeface="+mj-lt"/>
              </a:rPr>
              <a:t> :</a:t>
            </a:r>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1AC568DB-50C1-451C-BC7C-F396D6E5C182}"/>
                  </a:ext>
                </a:extLst>
              </p:cNvPr>
              <p:cNvSpPr txBox="1"/>
              <p:nvPr/>
            </p:nvSpPr>
            <p:spPr>
              <a:xfrm>
                <a:off x="8825190" y="793121"/>
                <a:ext cx="245467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IN" dirty="0">
                    <a:latin typeface="+mj-lt"/>
                  </a:rPr>
                  <a:t>Ones place is </a:t>
                </a:r>
                <a14:m>
                  <m:oMath xmlns:m="http://schemas.openxmlformats.org/officeDocument/2006/math">
                    <m:r>
                      <a:rPr lang="en-IN" b="1" i="0" dirty="0" smtClean="0">
                        <a:solidFill>
                          <a:srgbClr val="0070C0"/>
                        </a:solidFill>
                        <a:latin typeface="Cambria Math" panose="02040503050406030204" pitchFamily="18" charset="0"/>
                      </a:rPr>
                      <m:t>𝟒</m:t>
                    </m:r>
                  </m:oMath>
                </a14:m>
                <a:endParaRPr lang="en-IN" b="1" dirty="0">
                  <a:solidFill>
                    <a:srgbClr val="FF0000"/>
                  </a:solidFill>
                  <a:latin typeface="+mj-lt"/>
                </a:endParaRPr>
              </a:p>
            </p:txBody>
          </p:sp>
        </mc:Choice>
        <mc:Fallback xmlns="">
          <p:sp>
            <p:nvSpPr>
              <p:cNvPr id="102" name="TextBox 101">
                <a:extLst>
                  <a:ext uri="{FF2B5EF4-FFF2-40B4-BE49-F238E27FC236}">
                    <a16:creationId xmlns:a16="http://schemas.microsoft.com/office/drawing/2014/main" id="{1AC568DB-50C1-451C-BC7C-F396D6E5C182}"/>
                  </a:ext>
                </a:extLst>
              </p:cNvPr>
              <p:cNvSpPr txBox="1">
                <a:spLocks noRot="1" noChangeAspect="1" noMove="1" noResize="1" noEditPoints="1" noAdjustHandles="1" noChangeArrowheads="1" noChangeShapeType="1" noTextEdit="1"/>
              </p:cNvSpPr>
              <p:nvPr/>
            </p:nvSpPr>
            <p:spPr>
              <a:xfrm>
                <a:off x="8825190" y="793121"/>
                <a:ext cx="2454670" cy="523220"/>
              </a:xfrm>
              <a:prstGeom prst="rect">
                <a:avLst/>
              </a:prstGeom>
              <a:blipFill>
                <a:blip r:embed="rId52"/>
                <a:stretch>
                  <a:fillRect l="-5224" t="-11628" b="-3255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30D1D693-B79C-4686-BC20-F4EB37758351}"/>
                  </a:ext>
                </a:extLst>
              </p:cNvPr>
              <p:cNvSpPr txBox="1"/>
              <p:nvPr/>
            </p:nvSpPr>
            <p:spPr>
              <a:xfrm>
                <a:off x="9268597" y="5272124"/>
                <a:ext cx="402021"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14:m>
                  <m:oMathPara xmlns:m="http://schemas.openxmlformats.org/officeDocument/2006/math">
                    <m:oMathParaPr>
                      <m:jc m:val="centerGroup"/>
                    </m:oMathParaPr>
                    <m:oMath xmlns:m="http://schemas.openxmlformats.org/officeDocument/2006/math">
                      <m:r>
                        <a:rPr lang="en-IN" b="1" i="0" dirty="0" smtClean="0">
                          <a:solidFill>
                            <a:srgbClr val="FF0000"/>
                          </a:solidFill>
                          <a:latin typeface="Cambria Math" panose="02040503050406030204" pitchFamily="18" charset="0"/>
                        </a:rPr>
                        <m:t>𝟏</m:t>
                      </m:r>
                    </m:oMath>
                  </m:oMathPara>
                </a14:m>
                <a:endParaRPr lang="en-IN" b="1" dirty="0">
                  <a:solidFill>
                    <a:srgbClr val="FF0000"/>
                  </a:solidFill>
                </a:endParaRPr>
              </a:p>
            </p:txBody>
          </p:sp>
        </mc:Choice>
        <mc:Fallback xmlns="">
          <p:sp>
            <p:nvSpPr>
              <p:cNvPr id="103" name="TextBox 102">
                <a:extLst>
                  <a:ext uri="{FF2B5EF4-FFF2-40B4-BE49-F238E27FC236}">
                    <a16:creationId xmlns:a16="http://schemas.microsoft.com/office/drawing/2014/main" id="{30D1D693-B79C-4686-BC20-F4EB37758351}"/>
                  </a:ext>
                </a:extLst>
              </p:cNvPr>
              <p:cNvSpPr txBox="1">
                <a:spLocks noRot="1" noChangeAspect="1" noMove="1" noResize="1" noEditPoints="1" noAdjustHandles="1" noChangeArrowheads="1" noChangeShapeType="1" noTextEdit="1"/>
              </p:cNvSpPr>
              <p:nvPr/>
            </p:nvSpPr>
            <p:spPr>
              <a:xfrm>
                <a:off x="9268597" y="5272124"/>
                <a:ext cx="402021" cy="523220"/>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C018347E-AC79-4EFF-9332-08758B65E528}"/>
                  </a:ext>
                </a:extLst>
              </p:cNvPr>
              <p:cNvSpPr txBox="1"/>
              <p:nvPr/>
            </p:nvSpPr>
            <p:spPr>
              <a:xfrm>
                <a:off x="7706047" y="5272124"/>
                <a:ext cx="402021"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14:m>
                  <m:oMathPara xmlns:m="http://schemas.openxmlformats.org/officeDocument/2006/math">
                    <m:oMathParaPr>
                      <m:jc m:val="centerGroup"/>
                    </m:oMathParaPr>
                    <m:oMath xmlns:m="http://schemas.openxmlformats.org/officeDocument/2006/math">
                      <m:r>
                        <a:rPr lang="en-IN" b="1" i="0" dirty="0" smtClean="0">
                          <a:solidFill>
                            <a:srgbClr val="FF0000"/>
                          </a:solidFill>
                          <a:latin typeface="Cambria Math" panose="02040503050406030204" pitchFamily="18" charset="0"/>
                        </a:rPr>
                        <m:t>𝟒</m:t>
                      </m:r>
                    </m:oMath>
                  </m:oMathPara>
                </a14:m>
                <a:endParaRPr lang="en-IN" b="1" dirty="0">
                  <a:solidFill>
                    <a:srgbClr val="FF0000"/>
                  </a:solidFill>
                </a:endParaRPr>
              </a:p>
            </p:txBody>
          </p:sp>
        </mc:Choice>
        <mc:Fallback xmlns="">
          <p:sp>
            <p:nvSpPr>
              <p:cNvPr id="104" name="TextBox 103">
                <a:extLst>
                  <a:ext uri="{FF2B5EF4-FFF2-40B4-BE49-F238E27FC236}">
                    <a16:creationId xmlns:a16="http://schemas.microsoft.com/office/drawing/2014/main" id="{C018347E-AC79-4EFF-9332-08758B65E528}"/>
                  </a:ext>
                </a:extLst>
              </p:cNvPr>
              <p:cNvSpPr txBox="1">
                <a:spLocks noRot="1" noChangeAspect="1" noMove="1" noResize="1" noEditPoints="1" noAdjustHandles="1" noChangeArrowheads="1" noChangeShapeType="1" noTextEdit="1"/>
              </p:cNvSpPr>
              <p:nvPr/>
            </p:nvSpPr>
            <p:spPr>
              <a:xfrm>
                <a:off x="7706047" y="5272124"/>
                <a:ext cx="402021" cy="523220"/>
              </a:xfrm>
              <a:prstGeom prst="rect">
                <a:avLst/>
              </a:prstGeom>
              <a:blipFill>
                <a:blip r:embed="rId5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0D1BF0AE-1191-492C-BC37-27D0FCA320E6}"/>
                  </a:ext>
                </a:extLst>
              </p:cNvPr>
              <p:cNvSpPr txBox="1"/>
              <p:nvPr/>
            </p:nvSpPr>
            <p:spPr>
              <a:xfrm>
                <a:off x="8487322" y="5272124"/>
                <a:ext cx="402021"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14:m>
                  <m:oMathPara xmlns:m="http://schemas.openxmlformats.org/officeDocument/2006/math">
                    <m:oMathParaPr>
                      <m:jc m:val="centerGroup"/>
                    </m:oMathParaPr>
                    <m:oMath xmlns:m="http://schemas.openxmlformats.org/officeDocument/2006/math">
                      <m:r>
                        <a:rPr lang="en-IN" b="1" i="0" dirty="0" smtClean="0">
                          <a:solidFill>
                            <a:srgbClr val="FF0000"/>
                          </a:solidFill>
                          <a:latin typeface="Cambria Math" panose="02040503050406030204" pitchFamily="18" charset="0"/>
                        </a:rPr>
                        <m:t>𝟒</m:t>
                      </m:r>
                    </m:oMath>
                  </m:oMathPara>
                </a14:m>
                <a:endParaRPr lang="en-IN" b="1" dirty="0">
                  <a:solidFill>
                    <a:srgbClr val="FF0000"/>
                  </a:solidFill>
                </a:endParaRPr>
              </a:p>
            </p:txBody>
          </p:sp>
        </mc:Choice>
        <mc:Fallback xmlns="">
          <p:sp>
            <p:nvSpPr>
              <p:cNvPr id="105" name="TextBox 104">
                <a:extLst>
                  <a:ext uri="{FF2B5EF4-FFF2-40B4-BE49-F238E27FC236}">
                    <a16:creationId xmlns:a16="http://schemas.microsoft.com/office/drawing/2014/main" id="{0D1BF0AE-1191-492C-BC37-27D0FCA320E6}"/>
                  </a:ext>
                </a:extLst>
              </p:cNvPr>
              <p:cNvSpPr txBox="1">
                <a:spLocks noRot="1" noChangeAspect="1" noMove="1" noResize="1" noEditPoints="1" noAdjustHandles="1" noChangeArrowheads="1" noChangeShapeType="1" noTextEdit="1"/>
              </p:cNvSpPr>
              <p:nvPr/>
            </p:nvSpPr>
            <p:spPr>
              <a:xfrm>
                <a:off x="8487322" y="5272124"/>
                <a:ext cx="402021" cy="523220"/>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A24CA0BD-26E3-45A9-A243-0B86C7ABA7B4}"/>
                  </a:ext>
                </a:extLst>
              </p:cNvPr>
              <p:cNvSpPr txBox="1"/>
              <p:nvPr/>
            </p:nvSpPr>
            <p:spPr>
              <a:xfrm>
                <a:off x="8825190" y="5272124"/>
                <a:ext cx="506108" cy="523220"/>
              </a:xfrm>
              <a:prstGeom prst="rect">
                <a:avLst/>
              </a:prstGeom>
              <a:noFill/>
            </p:spPr>
            <p:txBody>
              <a:bodyPr wrap="square" rtlCol="0">
                <a:spAutoFit/>
              </a:bodyPr>
              <a:lstStyle/>
              <a:p>
                <a:pPr algn="just"/>
                <a14:m>
                  <m:oMathPara xmlns:m="http://schemas.openxmlformats.org/officeDocument/2006/math">
                    <m:oMathParaPr>
                      <m:jc m:val="center"/>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m:t>
                      </m:r>
                    </m:oMath>
                  </m:oMathPara>
                </a14:m>
                <a:endParaRPr lang="en-IN" sz="2800" b="0" dirty="0">
                  <a:solidFill>
                    <a:srgbClr val="002060"/>
                  </a:solidFill>
                  <a:latin typeface="Cambria Math" panose="02040503050406030204" pitchFamily="18" charset="0"/>
                  <a:ea typeface="Cambria Math" panose="02040503050406030204" pitchFamily="18" charset="0"/>
                </a:endParaRPr>
              </a:p>
            </p:txBody>
          </p:sp>
        </mc:Choice>
        <mc:Fallback xmlns="">
          <p:sp>
            <p:nvSpPr>
              <p:cNvPr id="106" name="TextBox 105">
                <a:extLst>
                  <a:ext uri="{FF2B5EF4-FFF2-40B4-BE49-F238E27FC236}">
                    <a16:creationId xmlns:a16="http://schemas.microsoft.com/office/drawing/2014/main" id="{A24CA0BD-26E3-45A9-A243-0B86C7ABA7B4}"/>
                  </a:ext>
                </a:extLst>
              </p:cNvPr>
              <p:cNvSpPr txBox="1">
                <a:spLocks noRot="1" noChangeAspect="1" noMove="1" noResize="1" noEditPoints="1" noAdjustHandles="1" noChangeArrowheads="1" noChangeShapeType="1" noTextEdit="1"/>
              </p:cNvSpPr>
              <p:nvPr/>
            </p:nvSpPr>
            <p:spPr>
              <a:xfrm>
                <a:off x="8825190" y="5272124"/>
                <a:ext cx="506108" cy="523220"/>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2848DCA2-A04B-4230-9565-1C06DA0F5CCA}"/>
                  </a:ext>
                </a:extLst>
              </p:cNvPr>
              <p:cNvSpPr txBox="1"/>
              <p:nvPr/>
            </p:nvSpPr>
            <p:spPr>
              <a:xfrm>
                <a:off x="8062352" y="5272124"/>
                <a:ext cx="506108" cy="523220"/>
              </a:xfrm>
              <a:prstGeom prst="rect">
                <a:avLst/>
              </a:prstGeom>
              <a:noFill/>
            </p:spPr>
            <p:txBody>
              <a:bodyPr wrap="square" rtlCol="0">
                <a:spAutoFit/>
              </a:bodyPr>
              <a:lstStyle/>
              <a:p>
                <a:pPr algn="just"/>
                <a14:m>
                  <m:oMathPara xmlns:m="http://schemas.openxmlformats.org/officeDocument/2006/math">
                    <m:oMathParaPr>
                      <m:jc m:val="center"/>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m:t>
                      </m:r>
                    </m:oMath>
                  </m:oMathPara>
                </a14:m>
                <a:endParaRPr lang="en-IN" sz="2800" b="0" dirty="0">
                  <a:solidFill>
                    <a:srgbClr val="002060"/>
                  </a:solidFill>
                  <a:latin typeface="Cambria Math" panose="02040503050406030204" pitchFamily="18" charset="0"/>
                  <a:ea typeface="Cambria Math" panose="02040503050406030204" pitchFamily="18" charset="0"/>
                </a:endParaRPr>
              </a:p>
            </p:txBody>
          </p:sp>
        </mc:Choice>
        <mc:Fallback xmlns="">
          <p:sp>
            <p:nvSpPr>
              <p:cNvPr id="107" name="TextBox 106">
                <a:extLst>
                  <a:ext uri="{FF2B5EF4-FFF2-40B4-BE49-F238E27FC236}">
                    <a16:creationId xmlns:a16="http://schemas.microsoft.com/office/drawing/2014/main" id="{2848DCA2-A04B-4230-9565-1C06DA0F5CCA}"/>
                  </a:ext>
                </a:extLst>
              </p:cNvPr>
              <p:cNvSpPr txBox="1">
                <a:spLocks noRot="1" noChangeAspect="1" noMove="1" noResize="1" noEditPoints="1" noAdjustHandles="1" noChangeArrowheads="1" noChangeShapeType="1" noTextEdit="1"/>
              </p:cNvSpPr>
              <p:nvPr/>
            </p:nvSpPr>
            <p:spPr>
              <a:xfrm>
                <a:off x="8062352" y="5272124"/>
                <a:ext cx="506108" cy="523220"/>
              </a:xfrm>
              <a:prstGeom prst="rect">
                <a:avLst/>
              </a:prstGeom>
              <a:blipFill>
                <a:blip r:embed="rId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CFFE95C0-71E7-472E-A453-AB5A17DD4F54}"/>
                  </a:ext>
                </a:extLst>
              </p:cNvPr>
              <p:cNvSpPr txBox="1"/>
              <p:nvPr/>
            </p:nvSpPr>
            <p:spPr>
              <a:xfrm>
                <a:off x="10035490" y="5272124"/>
                <a:ext cx="599290"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14:m>
                  <m:oMathPara xmlns:m="http://schemas.openxmlformats.org/officeDocument/2006/math">
                    <m:oMathParaPr>
                      <m:jc m:val="centerGroup"/>
                    </m:oMathParaPr>
                    <m:oMath xmlns:m="http://schemas.openxmlformats.org/officeDocument/2006/math">
                      <m:r>
                        <a:rPr lang="en-IN" b="1" i="0" dirty="0" smtClean="0">
                          <a:solidFill>
                            <a:srgbClr val="FF0000"/>
                          </a:solidFill>
                          <a:latin typeface="Cambria Math" panose="02040503050406030204" pitchFamily="18" charset="0"/>
                        </a:rPr>
                        <m:t>𝟏𝟔</m:t>
                      </m:r>
                    </m:oMath>
                  </m:oMathPara>
                </a14:m>
                <a:endParaRPr lang="en-IN" b="1" dirty="0">
                  <a:solidFill>
                    <a:srgbClr val="FF0000"/>
                  </a:solidFill>
                </a:endParaRPr>
              </a:p>
            </p:txBody>
          </p:sp>
        </mc:Choice>
        <mc:Fallback xmlns="">
          <p:sp>
            <p:nvSpPr>
              <p:cNvPr id="108" name="TextBox 107">
                <a:extLst>
                  <a:ext uri="{FF2B5EF4-FFF2-40B4-BE49-F238E27FC236}">
                    <a16:creationId xmlns:a16="http://schemas.microsoft.com/office/drawing/2014/main" id="{CFFE95C0-71E7-472E-A453-AB5A17DD4F54}"/>
                  </a:ext>
                </a:extLst>
              </p:cNvPr>
              <p:cNvSpPr txBox="1">
                <a:spLocks noRot="1" noChangeAspect="1" noMove="1" noResize="1" noEditPoints="1" noAdjustHandles="1" noChangeArrowheads="1" noChangeShapeType="1" noTextEdit="1"/>
              </p:cNvSpPr>
              <p:nvPr/>
            </p:nvSpPr>
            <p:spPr>
              <a:xfrm>
                <a:off x="10035490" y="5272124"/>
                <a:ext cx="599290" cy="523220"/>
              </a:xfrm>
              <a:prstGeom prst="rect">
                <a:avLst/>
              </a:prstGeom>
              <a:blipFill>
                <a:blip r:embed="rId5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CECCF811-3322-478F-AFEC-70B46986CD2B}"/>
                  </a:ext>
                </a:extLst>
              </p:cNvPr>
              <p:cNvSpPr txBox="1"/>
              <p:nvPr/>
            </p:nvSpPr>
            <p:spPr>
              <a:xfrm>
                <a:off x="10111215" y="1782852"/>
                <a:ext cx="402021"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14:m>
                  <m:oMathPara xmlns:m="http://schemas.openxmlformats.org/officeDocument/2006/math">
                    <m:oMathParaPr>
                      <m:jc m:val="centerGroup"/>
                    </m:oMathParaPr>
                    <m:oMath xmlns:m="http://schemas.openxmlformats.org/officeDocument/2006/math">
                      <m:r>
                        <a:rPr lang="en-IN" b="1" i="0" dirty="0" smtClean="0">
                          <a:solidFill>
                            <a:srgbClr val="FF0000"/>
                          </a:solidFill>
                          <a:latin typeface="Cambria Math" panose="02040503050406030204" pitchFamily="18" charset="0"/>
                        </a:rPr>
                        <m:t>𝟏</m:t>
                      </m:r>
                    </m:oMath>
                  </m:oMathPara>
                </a14:m>
                <a:endParaRPr lang="en-IN" b="1" dirty="0">
                  <a:solidFill>
                    <a:srgbClr val="FF0000"/>
                  </a:solidFill>
                </a:endParaRPr>
              </a:p>
            </p:txBody>
          </p:sp>
        </mc:Choice>
        <mc:Fallback xmlns="">
          <p:sp>
            <p:nvSpPr>
              <p:cNvPr id="109" name="TextBox 108">
                <a:extLst>
                  <a:ext uri="{FF2B5EF4-FFF2-40B4-BE49-F238E27FC236}">
                    <a16:creationId xmlns:a16="http://schemas.microsoft.com/office/drawing/2014/main" id="{CECCF811-3322-478F-AFEC-70B46986CD2B}"/>
                  </a:ext>
                </a:extLst>
              </p:cNvPr>
              <p:cNvSpPr txBox="1">
                <a:spLocks noRot="1" noChangeAspect="1" noMove="1" noResize="1" noEditPoints="1" noAdjustHandles="1" noChangeArrowheads="1" noChangeShapeType="1" noTextEdit="1"/>
              </p:cNvSpPr>
              <p:nvPr/>
            </p:nvSpPr>
            <p:spPr>
              <a:xfrm>
                <a:off x="10111215" y="1782852"/>
                <a:ext cx="402021" cy="523220"/>
              </a:xfrm>
              <a:prstGeom prst="rect">
                <a:avLst/>
              </a:prstGeom>
              <a:blipFill>
                <a:blip r:embed="rId11"/>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F2CF7CD3-6E51-4F4B-BA62-A20213777D72}"/>
                  </a:ext>
                </a:extLst>
              </p:cNvPr>
              <p:cNvSpPr txBox="1"/>
              <p:nvPr/>
            </p:nvSpPr>
            <p:spPr>
              <a:xfrm>
                <a:off x="8239287" y="2294465"/>
                <a:ext cx="45720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14:m>
                  <m:oMathPara xmlns:m="http://schemas.openxmlformats.org/officeDocument/2006/math">
                    <m:oMathParaPr>
                      <m:jc m:val="center"/>
                    </m:oMathParaPr>
                    <m:oMath xmlns:m="http://schemas.openxmlformats.org/officeDocument/2006/math">
                      <m:r>
                        <a:rPr lang="en-IN" b="0" i="1" dirty="0" smtClean="0">
                          <a:solidFill>
                            <a:srgbClr val="002060"/>
                          </a:solidFill>
                          <a:latin typeface="Cambria Math" panose="02040503050406030204" pitchFamily="18" charset="0"/>
                        </a:rPr>
                        <m:t>0</m:t>
                      </m:r>
                    </m:oMath>
                  </m:oMathPara>
                </a14:m>
                <a:endParaRPr lang="en-IN" dirty="0">
                  <a:solidFill>
                    <a:srgbClr val="002060"/>
                  </a:solidFill>
                </a:endParaRPr>
              </a:p>
            </p:txBody>
          </p:sp>
        </mc:Choice>
        <mc:Fallback xmlns="">
          <p:sp>
            <p:nvSpPr>
              <p:cNvPr id="110" name="TextBox 109">
                <a:extLst>
                  <a:ext uri="{FF2B5EF4-FFF2-40B4-BE49-F238E27FC236}">
                    <a16:creationId xmlns:a16="http://schemas.microsoft.com/office/drawing/2014/main" id="{F2CF7CD3-6E51-4F4B-BA62-A20213777D72}"/>
                  </a:ext>
                </a:extLst>
              </p:cNvPr>
              <p:cNvSpPr txBox="1">
                <a:spLocks noRot="1" noChangeAspect="1" noMove="1" noResize="1" noEditPoints="1" noAdjustHandles="1" noChangeArrowheads="1" noChangeShapeType="1" noTextEdit="1"/>
              </p:cNvSpPr>
              <p:nvPr/>
            </p:nvSpPr>
            <p:spPr>
              <a:xfrm>
                <a:off x="8239287" y="2294465"/>
                <a:ext cx="457200" cy="523220"/>
              </a:xfrm>
              <a:prstGeom prst="rect">
                <a:avLst/>
              </a:prstGeom>
              <a:blipFill>
                <a:blip r:embed="rId5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67718CCD-667C-4AF9-8DE9-69BE3915C96C}"/>
                  </a:ext>
                </a:extLst>
              </p:cNvPr>
              <p:cNvSpPr txBox="1"/>
              <p:nvPr/>
            </p:nvSpPr>
            <p:spPr>
              <a:xfrm>
                <a:off x="8239287" y="2772982"/>
                <a:ext cx="45720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14:m>
                  <m:oMathPara xmlns:m="http://schemas.openxmlformats.org/officeDocument/2006/math">
                    <m:oMathParaPr>
                      <m:jc m:val="center"/>
                    </m:oMathParaPr>
                    <m:oMath xmlns:m="http://schemas.openxmlformats.org/officeDocument/2006/math">
                      <m:r>
                        <a:rPr lang="en-IN" b="0" i="1" dirty="0" smtClean="0">
                          <a:solidFill>
                            <a:srgbClr val="002060"/>
                          </a:solidFill>
                          <a:latin typeface="Cambria Math" panose="02040503050406030204" pitchFamily="18" charset="0"/>
                        </a:rPr>
                        <m:t>1</m:t>
                      </m:r>
                    </m:oMath>
                  </m:oMathPara>
                </a14:m>
                <a:endParaRPr lang="en-IN" dirty="0">
                  <a:solidFill>
                    <a:srgbClr val="002060"/>
                  </a:solidFill>
                </a:endParaRPr>
              </a:p>
            </p:txBody>
          </p:sp>
        </mc:Choice>
        <mc:Fallback xmlns="">
          <p:sp>
            <p:nvSpPr>
              <p:cNvPr id="111" name="TextBox 110">
                <a:extLst>
                  <a:ext uri="{FF2B5EF4-FFF2-40B4-BE49-F238E27FC236}">
                    <a16:creationId xmlns:a16="http://schemas.microsoft.com/office/drawing/2014/main" id="{67718CCD-667C-4AF9-8DE9-69BE3915C96C}"/>
                  </a:ext>
                </a:extLst>
              </p:cNvPr>
              <p:cNvSpPr txBox="1">
                <a:spLocks noRot="1" noChangeAspect="1" noMove="1" noResize="1" noEditPoints="1" noAdjustHandles="1" noChangeArrowheads="1" noChangeShapeType="1" noTextEdit="1"/>
              </p:cNvSpPr>
              <p:nvPr/>
            </p:nvSpPr>
            <p:spPr>
              <a:xfrm>
                <a:off x="8239287" y="2772982"/>
                <a:ext cx="457200" cy="523220"/>
              </a:xfrm>
              <a:prstGeom prst="rect">
                <a:avLst/>
              </a:prstGeom>
              <a:blipFill>
                <a:blip r:embed="rId5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13D8DF75-BBC3-42B8-B769-E1388B25C6CD}"/>
                  </a:ext>
                </a:extLst>
              </p:cNvPr>
              <p:cNvSpPr txBox="1"/>
              <p:nvPr/>
            </p:nvSpPr>
            <p:spPr>
              <a:xfrm>
                <a:off x="8239287" y="3251499"/>
                <a:ext cx="45720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14:m>
                  <m:oMathPara xmlns:m="http://schemas.openxmlformats.org/officeDocument/2006/math">
                    <m:oMathParaPr>
                      <m:jc m:val="center"/>
                    </m:oMathParaPr>
                    <m:oMath xmlns:m="http://schemas.openxmlformats.org/officeDocument/2006/math">
                      <m:r>
                        <a:rPr lang="en-IN" b="0" i="1" dirty="0" smtClean="0">
                          <a:solidFill>
                            <a:srgbClr val="002060"/>
                          </a:solidFill>
                          <a:latin typeface="Cambria Math" panose="02040503050406030204" pitchFamily="18" charset="0"/>
                        </a:rPr>
                        <m:t>2</m:t>
                      </m:r>
                    </m:oMath>
                  </m:oMathPara>
                </a14:m>
                <a:endParaRPr lang="en-IN" dirty="0">
                  <a:solidFill>
                    <a:srgbClr val="002060"/>
                  </a:solidFill>
                </a:endParaRPr>
              </a:p>
            </p:txBody>
          </p:sp>
        </mc:Choice>
        <mc:Fallback xmlns="">
          <p:sp>
            <p:nvSpPr>
              <p:cNvPr id="112" name="TextBox 111">
                <a:extLst>
                  <a:ext uri="{FF2B5EF4-FFF2-40B4-BE49-F238E27FC236}">
                    <a16:creationId xmlns:a16="http://schemas.microsoft.com/office/drawing/2014/main" id="{13D8DF75-BBC3-42B8-B769-E1388B25C6CD}"/>
                  </a:ext>
                </a:extLst>
              </p:cNvPr>
              <p:cNvSpPr txBox="1">
                <a:spLocks noRot="1" noChangeAspect="1" noMove="1" noResize="1" noEditPoints="1" noAdjustHandles="1" noChangeArrowheads="1" noChangeShapeType="1" noTextEdit="1"/>
              </p:cNvSpPr>
              <p:nvPr/>
            </p:nvSpPr>
            <p:spPr>
              <a:xfrm>
                <a:off x="8239287" y="3251499"/>
                <a:ext cx="457200" cy="523220"/>
              </a:xfrm>
              <a:prstGeom prst="rect">
                <a:avLst/>
              </a:prstGeom>
              <a:blipFill>
                <a:blip r:embed="rId1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780D6BE-E12E-487C-B212-CCAAB8EF4E33}"/>
                  </a:ext>
                </a:extLst>
              </p:cNvPr>
              <p:cNvSpPr txBox="1"/>
              <p:nvPr/>
            </p:nvSpPr>
            <p:spPr>
              <a:xfrm>
                <a:off x="8239287" y="3730016"/>
                <a:ext cx="45720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14:m>
                  <m:oMathPara xmlns:m="http://schemas.openxmlformats.org/officeDocument/2006/math">
                    <m:oMathParaPr>
                      <m:jc m:val="center"/>
                    </m:oMathParaPr>
                    <m:oMath xmlns:m="http://schemas.openxmlformats.org/officeDocument/2006/math">
                      <m:r>
                        <a:rPr lang="en-IN" b="0" i="1" dirty="0" smtClean="0">
                          <a:solidFill>
                            <a:srgbClr val="002060"/>
                          </a:solidFill>
                          <a:latin typeface="Cambria Math" panose="02040503050406030204" pitchFamily="18" charset="0"/>
                        </a:rPr>
                        <m:t>3</m:t>
                      </m:r>
                    </m:oMath>
                  </m:oMathPara>
                </a14:m>
                <a:endParaRPr lang="en-IN" dirty="0">
                  <a:solidFill>
                    <a:srgbClr val="002060"/>
                  </a:solidFill>
                </a:endParaRPr>
              </a:p>
            </p:txBody>
          </p:sp>
        </mc:Choice>
        <mc:Fallback xmlns="">
          <p:sp>
            <p:nvSpPr>
              <p:cNvPr id="113" name="TextBox 112">
                <a:extLst>
                  <a:ext uri="{FF2B5EF4-FFF2-40B4-BE49-F238E27FC236}">
                    <a16:creationId xmlns:a16="http://schemas.microsoft.com/office/drawing/2014/main" id="{4780D6BE-E12E-487C-B212-CCAAB8EF4E33}"/>
                  </a:ext>
                </a:extLst>
              </p:cNvPr>
              <p:cNvSpPr txBox="1">
                <a:spLocks noRot="1" noChangeAspect="1" noMove="1" noResize="1" noEditPoints="1" noAdjustHandles="1" noChangeArrowheads="1" noChangeShapeType="1" noTextEdit="1"/>
              </p:cNvSpPr>
              <p:nvPr/>
            </p:nvSpPr>
            <p:spPr>
              <a:xfrm>
                <a:off x="8239287" y="3730016"/>
                <a:ext cx="457200" cy="523220"/>
              </a:xfrm>
              <a:prstGeom prst="rect">
                <a:avLst/>
              </a:prstGeom>
              <a:blipFill>
                <a:blip r:embed="rId1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85AC20F9-9476-4073-B4A3-F743014F8164}"/>
                  </a:ext>
                </a:extLst>
              </p:cNvPr>
              <p:cNvSpPr txBox="1"/>
              <p:nvPr/>
            </p:nvSpPr>
            <p:spPr>
              <a:xfrm>
                <a:off x="8239287" y="4208533"/>
                <a:ext cx="45720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14:m>
                  <m:oMathPara xmlns:m="http://schemas.openxmlformats.org/officeDocument/2006/math">
                    <m:oMathParaPr>
                      <m:jc m:val="center"/>
                    </m:oMathParaPr>
                    <m:oMath xmlns:m="http://schemas.openxmlformats.org/officeDocument/2006/math">
                      <m:r>
                        <a:rPr lang="en-IN" b="0" i="1" dirty="0" smtClean="0">
                          <a:solidFill>
                            <a:srgbClr val="002060"/>
                          </a:solidFill>
                          <a:latin typeface="Cambria Math" panose="02040503050406030204" pitchFamily="18" charset="0"/>
                        </a:rPr>
                        <m:t>4</m:t>
                      </m:r>
                    </m:oMath>
                  </m:oMathPara>
                </a14:m>
                <a:endParaRPr lang="en-IN" dirty="0">
                  <a:solidFill>
                    <a:srgbClr val="002060"/>
                  </a:solidFill>
                </a:endParaRPr>
              </a:p>
            </p:txBody>
          </p:sp>
        </mc:Choice>
        <mc:Fallback xmlns="">
          <p:sp>
            <p:nvSpPr>
              <p:cNvPr id="114" name="TextBox 113">
                <a:extLst>
                  <a:ext uri="{FF2B5EF4-FFF2-40B4-BE49-F238E27FC236}">
                    <a16:creationId xmlns:a16="http://schemas.microsoft.com/office/drawing/2014/main" id="{85AC20F9-9476-4073-B4A3-F743014F8164}"/>
                  </a:ext>
                </a:extLst>
              </p:cNvPr>
              <p:cNvSpPr txBox="1">
                <a:spLocks noRot="1" noChangeAspect="1" noMove="1" noResize="1" noEditPoints="1" noAdjustHandles="1" noChangeArrowheads="1" noChangeShapeType="1" noTextEdit="1"/>
              </p:cNvSpPr>
              <p:nvPr/>
            </p:nvSpPr>
            <p:spPr>
              <a:xfrm>
                <a:off x="8239287" y="4208533"/>
                <a:ext cx="457200" cy="523220"/>
              </a:xfrm>
              <a:prstGeom prst="rect">
                <a:avLst/>
              </a:prstGeom>
              <a:blipFill>
                <a:blip r:embed="rId5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8B97C4CF-7BC0-4FDB-8D68-5AAFCC8E92D6}"/>
                  </a:ext>
                </a:extLst>
              </p:cNvPr>
              <p:cNvSpPr txBox="1"/>
              <p:nvPr/>
            </p:nvSpPr>
            <p:spPr>
              <a:xfrm>
                <a:off x="8239287" y="4687048"/>
                <a:ext cx="45720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14:m>
                  <m:oMathPara xmlns:m="http://schemas.openxmlformats.org/officeDocument/2006/math">
                    <m:oMathParaPr>
                      <m:jc m:val="center"/>
                    </m:oMathParaPr>
                    <m:oMath xmlns:m="http://schemas.openxmlformats.org/officeDocument/2006/math">
                      <m:r>
                        <a:rPr lang="en-IN" b="0" i="1" dirty="0" smtClean="0">
                          <a:solidFill>
                            <a:srgbClr val="002060"/>
                          </a:solidFill>
                          <a:latin typeface="Cambria Math" panose="02040503050406030204" pitchFamily="18" charset="0"/>
                        </a:rPr>
                        <m:t>5</m:t>
                      </m:r>
                    </m:oMath>
                  </m:oMathPara>
                </a14:m>
                <a:endParaRPr lang="en-IN" dirty="0">
                  <a:solidFill>
                    <a:srgbClr val="002060"/>
                  </a:solidFill>
                </a:endParaRPr>
              </a:p>
            </p:txBody>
          </p:sp>
        </mc:Choice>
        <mc:Fallback xmlns="">
          <p:sp>
            <p:nvSpPr>
              <p:cNvPr id="115" name="TextBox 114">
                <a:extLst>
                  <a:ext uri="{FF2B5EF4-FFF2-40B4-BE49-F238E27FC236}">
                    <a16:creationId xmlns:a16="http://schemas.microsoft.com/office/drawing/2014/main" id="{8B97C4CF-7BC0-4FDB-8D68-5AAFCC8E92D6}"/>
                  </a:ext>
                </a:extLst>
              </p:cNvPr>
              <p:cNvSpPr txBox="1">
                <a:spLocks noRot="1" noChangeAspect="1" noMove="1" noResize="1" noEditPoints="1" noAdjustHandles="1" noChangeArrowheads="1" noChangeShapeType="1" noTextEdit="1"/>
              </p:cNvSpPr>
              <p:nvPr/>
            </p:nvSpPr>
            <p:spPr>
              <a:xfrm>
                <a:off x="8239287" y="4687048"/>
                <a:ext cx="457200" cy="523220"/>
              </a:xfrm>
              <a:prstGeom prst="rect">
                <a:avLst/>
              </a:prstGeom>
              <a:blipFill>
                <a:blip r:embed="rId1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20843A6B-2880-4F51-910D-653C3D9189F6}"/>
                  </a:ext>
                </a:extLst>
              </p:cNvPr>
              <p:cNvSpPr txBox="1"/>
              <p:nvPr/>
            </p:nvSpPr>
            <p:spPr>
              <a:xfrm>
                <a:off x="9171656" y="2761157"/>
                <a:ext cx="45720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14:m>
                  <m:oMathPara xmlns:m="http://schemas.openxmlformats.org/officeDocument/2006/math">
                    <m:oMathParaPr>
                      <m:jc m:val="center"/>
                    </m:oMathParaPr>
                    <m:oMath xmlns:m="http://schemas.openxmlformats.org/officeDocument/2006/math">
                      <m:r>
                        <a:rPr lang="en-IN" b="0" i="1" dirty="0" smtClean="0">
                          <a:solidFill>
                            <a:srgbClr val="002060"/>
                          </a:solidFill>
                          <a:latin typeface="Cambria Math" panose="02040503050406030204" pitchFamily="18" charset="0"/>
                        </a:rPr>
                        <m:t>1</m:t>
                      </m:r>
                    </m:oMath>
                  </m:oMathPara>
                </a14:m>
                <a:endParaRPr lang="en-IN" dirty="0">
                  <a:solidFill>
                    <a:srgbClr val="002060"/>
                  </a:solidFill>
                </a:endParaRPr>
              </a:p>
            </p:txBody>
          </p:sp>
        </mc:Choice>
        <mc:Fallback xmlns="">
          <p:sp>
            <p:nvSpPr>
              <p:cNvPr id="116" name="TextBox 115">
                <a:extLst>
                  <a:ext uri="{FF2B5EF4-FFF2-40B4-BE49-F238E27FC236}">
                    <a16:creationId xmlns:a16="http://schemas.microsoft.com/office/drawing/2014/main" id="{20843A6B-2880-4F51-910D-653C3D9189F6}"/>
                  </a:ext>
                </a:extLst>
              </p:cNvPr>
              <p:cNvSpPr txBox="1">
                <a:spLocks noRot="1" noChangeAspect="1" noMove="1" noResize="1" noEditPoints="1" noAdjustHandles="1" noChangeArrowheads="1" noChangeShapeType="1" noTextEdit="1"/>
              </p:cNvSpPr>
              <p:nvPr/>
            </p:nvSpPr>
            <p:spPr>
              <a:xfrm>
                <a:off x="9171656" y="2761157"/>
                <a:ext cx="457200" cy="523220"/>
              </a:xfrm>
              <a:prstGeom prst="rect">
                <a:avLst/>
              </a:prstGeom>
              <a:blipFill>
                <a:blip r:embed="rId5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46B5D1B4-6DFF-4791-B8D5-625A2D9AB021}"/>
                  </a:ext>
                </a:extLst>
              </p:cNvPr>
              <p:cNvSpPr txBox="1"/>
              <p:nvPr/>
            </p:nvSpPr>
            <p:spPr>
              <a:xfrm>
                <a:off x="9171656" y="3227849"/>
                <a:ext cx="45720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14:m>
                  <m:oMathPara xmlns:m="http://schemas.openxmlformats.org/officeDocument/2006/math">
                    <m:oMathParaPr>
                      <m:jc m:val="center"/>
                    </m:oMathParaPr>
                    <m:oMath xmlns:m="http://schemas.openxmlformats.org/officeDocument/2006/math">
                      <m:r>
                        <a:rPr lang="en-IN" b="0" i="1" dirty="0" smtClean="0">
                          <a:solidFill>
                            <a:srgbClr val="002060"/>
                          </a:solidFill>
                          <a:latin typeface="Cambria Math" panose="02040503050406030204" pitchFamily="18" charset="0"/>
                        </a:rPr>
                        <m:t>2</m:t>
                      </m:r>
                    </m:oMath>
                  </m:oMathPara>
                </a14:m>
                <a:endParaRPr lang="en-IN" dirty="0">
                  <a:solidFill>
                    <a:srgbClr val="002060"/>
                  </a:solidFill>
                </a:endParaRPr>
              </a:p>
            </p:txBody>
          </p:sp>
        </mc:Choice>
        <mc:Fallback xmlns="">
          <p:sp>
            <p:nvSpPr>
              <p:cNvPr id="117" name="TextBox 116">
                <a:extLst>
                  <a:ext uri="{FF2B5EF4-FFF2-40B4-BE49-F238E27FC236}">
                    <a16:creationId xmlns:a16="http://schemas.microsoft.com/office/drawing/2014/main" id="{46B5D1B4-6DFF-4791-B8D5-625A2D9AB021}"/>
                  </a:ext>
                </a:extLst>
              </p:cNvPr>
              <p:cNvSpPr txBox="1">
                <a:spLocks noRot="1" noChangeAspect="1" noMove="1" noResize="1" noEditPoints="1" noAdjustHandles="1" noChangeArrowheads="1" noChangeShapeType="1" noTextEdit="1"/>
              </p:cNvSpPr>
              <p:nvPr/>
            </p:nvSpPr>
            <p:spPr>
              <a:xfrm>
                <a:off x="9171656" y="3227849"/>
                <a:ext cx="457200" cy="523220"/>
              </a:xfrm>
              <a:prstGeom prst="rect">
                <a:avLst/>
              </a:prstGeom>
              <a:blipFill>
                <a:blip r:embed="rId5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3EB7F99B-FE6E-4FF1-821C-046F119B49D6}"/>
                  </a:ext>
                </a:extLst>
              </p:cNvPr>
              <p:cNvSpPr txBox="1"/>
              <p:nvPr/>
            </p:nvSpPr>
            <p:spPr>
              <a:xfrm>
                <a:off x="9171656" y="3694541"/>
                <a:ext cx="45720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14:m>
                  <m:oMathPara xmlns:m="http://schemas.openxmlformats.org/officeDocument/2006/math">
                    <m:oMathParaPr>
                      <m:jc m:val="center"/>
                    </m:oMathParaPr>
                    <m:oMath xmlns:m="http://schemas.openxmlformats.org/officeDocument/2006/math">
                      <m:r>
                        <a:rPr lang="en-IN" b="0" i="1" dirty="0" smtClean="0">
                          <a:solidFill>
                            <a:srgbClr val="002060"/>
                          </a:solidFill>
                          <a:latin typeface="Cambria Math" panose="02040503050406030204" pitchFamily="18" charset="0"/>
                        </a:rPr>
                        <m:t>3</m:t>
                      </m:r>
                    </m:oMath>
                  </m:oMathPara>
                </a14:m>
                <a:endParaRPr lang="en-IN" dirty="0">
                  <a:solidFill>
                    <a:srgbClr val="002060"/>
                  </a:solidFill>
                </a:endParaRPr>
              </a:p>
            </p:txBody>
          </p:sp>
        </mc:Choice>
        <mc:Fallback xmlns="">
          <p:sp>
            <p:nvSpPr>
              <p:cNvPr id="118" name="TextBox 117">
                <a:extLst>
                  <a:ext uri="{FF2B5EF4-FFF2-40B4-BE49-F238E27FC236}">
                    <a16:creationId xmlns:a16="http://schemas.microsoft.com/office/drawing/2014/main" id="{3EB7F99B-FE6E-4FF1-821C-046F119B49D6}"/>
                  </a:ext>
                </a:extLst>
              </p:cNvPr>
              <p:cNvSpPr txBox="1">
                <a:spLocks noRot="1" noChangeAspect="1" noMove="1" noResize="1" noEditPoints="1" noAdjustHandles="1" noChangeArrowheads="1" noChangeShapeType="1" noTextEdit="1"/>
              </p:cNvSpPr>
              <p:nvPr/>
            </p:nvSpPr>
            <p:spPr>
              <a:xfrm>
                <a:off x="9171656" y="3694541"/>
                <a:ext cx="457200" cy="523220"/>
              </a:xfrm>
              <a:prstGeom prst="rect">
                <a:avLst/>
              </a:prstGeom>
              <a:blipFill>
                <a:blip r:embed="rId6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B391F2B7-6C42-4726-92C4-8565E9435A19}"/>
                  </a:ext>
                </a:extLst>
              </p:cNvPr>
              <p:cNvSpPr txBox="1"/>
              <p:nvPr/>
            </p:nvSpPr>
            <p:spPr>
              <a:xfrm>
                <a:off x="9171656" y="4161234"/>
                <a:ext cx="45720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14:m>
                  <m:oMathPara xmlns:m="http://schemas.openxmlformats.org/officeDocument/2006/math">
                    <m:oMathParaPr>
                      <m:jc m:val="center"/>
                    </m:oMathParaPr>
                    <m:oMath xmlns:m="http://schemas.openxmlformats.org/officeDocument/2006/math">
                      <m:r>
                        <a:rPr lang="en-IN" b="0" i="1" dirty="0" smtClean="0">
                          <a:solidFill>
                            <a:srgbClr val="002060"/>
                          </a:solidFill>
                          <a:latin typeface="Cambria Math" panose="02040503050406030204" pitchFamily="18" charset="0"/>
                        </a:rPr>
                        <m:t>4</m:t>
                      </m:r>
                    </m:oMath>
                  </m:oMathPara>
                </a14:m>
                <a:endParaRPr lang="en-IN" dirty="0">
                  <a:solidFill>
                    <a:srgbClr val="002060"/>
                  </a:solidFill>
                </a:endParaRPr>
              </a:p>
            </p:txBody>
          </p:sp>
        </mc:Choice>
        <mc:Fallback xmlns="">
          <p:sp>
            <p:nvSpPr>
              <p:cNvPr id="119" name="TextBox 118">
                <a:extLst>
                  <a:ext uri="{FF2B5EF4-FFF2-40B4-BE49-F238E27FC236}">
                    <a16:creationId xmlns:a16="http://schemas.microsoft.com/office/drawing/2014/main" id="{B391F2B7-6C42-4726-92C4-8565E9435A19}"/>
                  </a:ext>
                </a:extLst>
              </p:cNvPr>
              <p:cNvSpPr txBox="1">
                <a:spLocks noRot="1" noChangeAspect="1" noMove="1" noResize="1" noEditPoints="1" noAdjustHandles="1" noChangeArrowheads="1" noChangeShapeType="1" noTextEdit="1"/>
              </p:cNvSpPr>
              <p:nvPr/>
            </p:nvSpPr>
            <p:spPr>
              <a:xfrm>
                <a:off x="9171656" y="4161234"/>
                <a:ext cx="457200" cy="523220"/>
              </a:xfrm>
              <a:prstGeom prst="rect">
                <a:avLst/>
              </a:prstGeom>
              <a:blipFill>
                <a:blip r:embed="rId61"/>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49992A8C-6F03-4360-8FB8-B747AAD19CC2}"/>
                  </a:ext>
                </a:extLst>
              </p:cNvPr>
              <p:cNvSpPr txBox="1"/>
              <p:nvPr/>
            </p:nvSpPr>
            <p:spPr>
              <a:xfrm>
                <a:off x="9171656" y="4687048"/>
                <a:ext cx="45720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14:m>
                  <m:oMathPara xmlns:m="http://schemas.openxmlformats.org/officeDocument/2006/math">
                    <m:oMathParaPr>
                      <m:jc m:val="center"/>
                    </m:oMathParaPr>
                    <m:oMath xmlns:m="http://schemas.openxmlformats.org/officeDocument/2006/math">
                      <m:r>
                        <a:rPr lang="en-IN" b="0" i="1" dirty="0" smtClean="0">
                          <a:solidFill>
                            <a:srgbClr val="002060"/>
                          </a:solidFill>
                          <a:latin typeface="Cambria Math" panose="02040503050406030204" pitchFamily="18" charset="0"/>
                        </a:rPr>
                        <m:t>5</m:t>
                      </m:r>
                    </m:oMath>
                  </m:oMathPara>
                </a14:m>
                <a:endParaRPr lang="en-IN" dirty="0">
                  <a:solidFill>
                    <a:srgbClr val="002060"/>
                  </a:solidFill>
                </a:endParaRPr>
              </a:p>
            </p:txBody>
          </p:sp>
        </mc:Choice>
        <mc:Fallback xmlns="">
          <p:sp>
            <p:nvSpPr>
              <p:cNvPr id="120" name="TextBox 119">
                <a:extLst>
                  <a:ext uri="{FF2B5EF4-FFF2-40B4-BE49-F238E27FC236}">
                    <a16:creationId xmlns:a16="http://schemas.microsoft.com/office/drawing/2014/main" id="{49992A8C-6F03-4360-8FB8-B747AAD19CC2}"/>
                  </a:ext>
                </a:extLst>
              </p:cNvPr>
              <p:cNvSpPr txBox="1">
                <a:spLocks noRot="1" noChangeAspect="1" noMove="1" noResize="1" noEditPoints="1" noAdjustHandles="1" noChangeArrowheads="1" noChangeShapeType="1" noTextEdit="1"/>
              </p:cNvSpPr>
              <p:nvPr/>
            </p:nvSpPr>
            <p:spPr>
              <a:xfrm>
                <a:off x="9171656" y="4687048"/>
                <a:ext cx="457200" cy="523220"/>
              </a:xfrm>
              <a:prstGeom prst="rect">
                <a:avLst/>
              </a:prstGeom>
              <a:blipFill>
                <a:blip r:embed="rId2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07748773-67EE-4EB5-86C3-037FACCD475D}"/>
                  </a:ext>
                </a:extLst>
              </p:cNvPr>
              <p:cNvSpPr txBox="1"/>
              <p:nvPr/>
            </p:nvSpPr>
            <p:spPr>
              <a:xfrm>
                <a:off x="9168927" y="2294465"/>
                <a:ext cx="45720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14:m>
                  <m:oMathPara xmlns:m="http://schemas.openxmlformats.org/officeDocument/2006/math">
                    <m:oMathParaPr>
                      <m:jc m:val="center"/>
                    </m:oMathParaPr>
                    <m:oMath xmlns:m="http://schemas.openxmlformats.org/officeDocument/2006/math">
                      <m:r>
                        <a:rPr lang="en-IN" b="0" i="1" dirty="0" smtClean="0">
                          <a:solidFill>
                            <a:srgbClr val="002060"/>
                          </a:solidFill>
                          <a:latin typeface="Cambria Math" panose="02040503050406030204" pitchFamily="18" charset="0"/>
                        </a:rPr>
                        <m:t>0</m:t>
                      </m:r>
                    </m:oMath>
                  </m:oMathPara>
                </a14:m>
                <a:endParaRPr lang="en-IN" dirty="0">
                  <a:solidFill>
                    <a:srgbClr val="002060"/>
                  </a:solidFill>
                </a:endParaRPr>
              </a:p>
            </p:txBody>
          </p:sp>
        </mc:Choice>
        <mc:Fallback xmlns="">
          <p:sp>
            <p:nvSpPr>
              <p:cNvPr id="121" name="TextBox 120">
                <a:extLst>
                  <a:ext uri="{FF2B5EF4-FFF2-40B4-BE49-F238E27FC236}">
                    <a16:creationId xmlns:a16="http://schemas.microsoft.com/office/drawing/2014/main" id="{07748773-67EE-4EB5-86C3-037FACCD475D}"/>
                  </a:ext>
                </a:extLst>
              </p:cNvPr>
              <p:cNvSpPr txBox="1">
                <a:spLocks noRot="1" noChangeAspect="1" noMove="1" noResize="1" noEditPoints="1" noAdjustHandles="1" noChangeArrowheads="1" noChangeShapeType="1" noTextEdit="1"/>
              </p:cNvSpPr>
              <p:nvPr/>
            </p:nvSpPr>
            <p:spPr>
              <a:xfrm>
                <a:off x="9168927" y="2294465"/>
                <a:ext cx="457200" cy="523220"/>
              </a:xfrm>
              <a:prstGeom prst="rect">
                <a:avLst/>
              </a:prstGeom>
              <a:blipFill>
                <a:blip r:embed="rId62"/>
                <a:stretch>
                  <a:fillRect/>
                </a:stretch>
              </a:blipFill>
            </p:spPr>
            <p:txBody>
              <a:bodyPr/>
              <a:lstStyle/>
              <a:p>
                <a:r>
                  <a:rPr lang="en-IN">
                    <a:noFill/>
                  </a:rPr>
                  <a:t> </a:t>
                </a:r>
              </a:p>
            </p:txBody>
          </p:sp>
        </mc:Fallback>
      </mc:AlternateContent>
      <p:sp>
        <p:nvSpPr>
          <p:cNvPr id="122" name="Multiplication Sign 121">
            <a:extLst>
              <a:ext uri="{FF2B5EF4-FFF2-40B4-BE49-F238E27FC236}">
                <a16:creationId xmlns:a16="http://schemas.microsoft.com/office/drawing/2014/main" id="{56CC2E5D-92C8-4FFB-821B-A42FFFCBF3F2}"/>
              </a:ext>
            </a:extLst>
          </p:cNvPr>
          <p:cNvSpPr/>
          <p:nvPr/>
        </p:nvSpPr>
        <p:spPr>
          <a:xfrm>
            <a:off x="8259640" y="2362966"/>
            <a:ext cx="416494" cy="416494"/>
          </a:xfrm>
          <a:prstGeom prst="mathMultiply">
            <a:avLst>
              <a:gd name="adj1" fmla="val 137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D021F214-817A-4E03-8DB0-BB79C54F0E5D}"/>
                  </a:ext>
                </a:extLst>
              </p:cNvPr>
              <p:cNvSpPr txBox="1"/>
              <p:nvPr/>
            </p:nvSpPr>
            <p:spPr>
              <a:xfrm>
                <a:off x="8266876" y="1837151"/>
                <a:ext cx="402021"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14:m>
                  <m:oMathPara xmlns:m="http://schemas.openxmlformats.org/officeDocument/2006/math">
                    <m:oMathParaPr>
                      <m:jc m:val="centerGroup"/>
                    </m:oMathParaPr>
                    <m:oMath xmlns:m="http://schemas.openxmlformats.org/officeDocument/2006/math">
                      <m:r>
                        <a:rPr lang="en-IN" b="1" i="0" dirty="0" smtClean="0">
                          <a:solidFill>
                            <a:srgbClr val="FF0000"/>
                          </a:solidFill>
                          <a:latin typeface="Cambria Math" panose="02040503050406030204" pitchFamily="18" charset="0"/>
                        </a:rPr>
                        <m:t>𝟒</m:t>
                      </m:r>
                    </m:oMath>
                  </m:oMathPara>
                </a14:m>
                <a:endParaRPr lang="en-IN" b="1" dirty="0">
                  <a:solidFill>
                    <a:srgbClr val="FF0000"/>
                  </a:solidFill>
                </a:endParaRPr>
              </a:p>
            </p:txBody>
          </p:sp>
        </mc:Choice>
        <mc:Fallback xmlns="">
          <p:sp>
            <p:nvSpPr>
              <p:cNvPr id="123" name="TextBox 122">
                <a:extLst>
                  <a:ext uri="{FF2B5EF4-FFF2-40B4-BE49-F238E27FC236}">
                    <a16:creationId xmlns:a16="http://schemas.microsoft.com/office/drawing/2014/main" id="{D021F214-817A-4E03-8DB0-BB79C54F0E5D}"/>
                  </a:ext>
                </a:extLst>
              </p:cNvPr>
              <p:cNvSpPr txBox="1">
                <a:spLocks noRot="1" noChangeAspect="1" noMove="1" noResize="1" noEditPoints="1" noAdjustHandles="1" noChangeArrowheads="1" noChangeShapeType="1" noTextEdit="1"/>
              </p:cNvSpPr>
              <p:nvPr/>
            </p:nvSpPr>
            <p:spPr>
              <a:xfrm>
                <a:off x="8266876" y="1837151"/>
                <a:ext cx="402021" cy="523220"/>
              </a:xfrm>
              <a:prstGeom prst="rect">
                <a:avLst/>
              </a:prstGeom>
              <a:blipFill>
                <a:blip r:embed="rId63"/>
                <a:stretch>
                  <a:fillRect/>
                </a:stretch>
              </a:blipFill>
            </p:spPr>
            <p:txBody>
              <a:bodyPr/>
              <a:lstStyle/>
              <a:p>
                <a:r>
                  <a:rPr lang="en-IN">
                    <a:noFill/>
                  </a:rPr>
                  <a:t> </a:t>
                </a:r>
              </a:p>
            </p:txBody>
          </p:sp>
        </mc:Fallback>
      </mc:AlternateContent>
      <p:sp>
        <p:nvSpPr>
          <p:cNvPr id="124" name="Oval 123">
            <a:extLst>
              <a:ext uri="{FF2B5EF4-FFF2-40B4-BE49-F238E27FC236}">
                <a16:creationId xmlns:a16="http://schemas.microsoft.com/office/drawing/2014/main" id="{A253C2D6-750E-4821-97D3-3153AF13A57B}"/>
              </a:ext>
            </a:extLst>
          </p:cNvPr>
          <p:cNvSpPr>
            <a:spLocks noChangeAspect="1"/>
          </p:cNvSpPr>
          <p:nvPr/>
        </p:nvSpPr>
        <p:spPr>
          <a:xfrm>
            <a:off x="8254600" y="2848374"/>
            <a:ext cx="426575" cy="426575"/>
          </a:xfrm>
          <a:prstGeom prst="ellips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5" name="Multiplication Sign 124">
            <a:extLst>
              <a:ext uri="{FF2B5EF4-FFF2-40B4-BE49-F238E27FC236}">
                <a16:creationId xmlns:a16="http://schemas.microsoft.com/office/drawing/2014/main" id="{57BD40AA-8256-43B6-BEE2-F843924FFDB3}"/>
              </a:ext>
            </a:extLst>
          </p:cNvPr>
          <p:cNvSpPr/>
          <p:nvPr/>
        </p:nvSpPr>
        <p:spPr>
          <a:xfrm>
            <a:off x="9181809" y="4237158"/>
            <a:ext cx="416494" cy="416494"/>
          </a:xfrm>
          <a:prstGeom prst="mathMultiply">
            <a:avLst>
              <a:gd name="adj1" fmla="val 137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6" name="Multiplication Sign 125">
            <a:extLst>
              <a:ext uri="{FF2B5EF4-FFF2-40B4-BE49-F238E27FC236}">
                <a16:creationId xmlns:a16="http://schemas.microsoft.com/office/drawing/2014/main" id="{46003E3C-544E-4368-A9AC-10BE253D1286}"/>
              </a:ext>
            </a:extLst>
          </p:cNvPr>
          <p:cNvSpPr/>
          <p:nvPr/>
        </p:nvSpPr>
        <p:spPr>
          <a:xfrm>
            <a:off x="9181809" y="2842784"/>
            <a:ext cx="416494" cy="416494"/>
          </a:xfrm>
          <a:prstGeom prst="mathMultiply">
            <a:avLst>
              <a:gd name="adj1" fmla="val 137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7A09B972-EF89-4750-9E6C-C40833672ABD}"/>
                  </a:ext>
                </a:extLst>
              </p:cNvPr>
              <p:cNvSpPr txBox="1"/>
              <p:nvPr/>
            </p:nvSpPr>
            <p:spPr>
              <a:xfrm>
                <a:off x="9202841" y="1837151"/>
                <a:ext cx="402021"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14:m>
                  <m:oMathPara xmlns:m="http://schemas.openxmlformats.org/officeDocument/2006/math">
                    <m:oMathParaPr>
                      <m:jc m:val="centerGroup"/>
                    </m:oMathParaPr>
                    <m:oMath xmlns:m="http://schemas.openxmlformats.org/officeDocument/2006/math">
                      <m:r>
                        <a:rPr lang="en-IN" b="1" i="0" dirty="0" smtClean="0">
                          <a:solidFill>
                            <a:srgbClr val="FF0000"/>
                          </a:solidFill>
                          <a:latin typeface="Cambria Math" panose="02040503050406030204" pitchFamily="18" charset="0"/>
                        </a:rPr>
                        <m:t>𝟒</m:t>
                      </m:r>
                    </m:oMath>
                  </m:oMathPara>
                </a14:m>
                <a:endParaRPr lang="en-IN" b="1" dirty="0">
                  <a:solidFill>
                    <a:srgbClr val="FF0000"/>
                  </a:solidFill>
                </a:endParaRPr>
              </a:p>
            </p:txBody>
          </p:sp>
        </mc:Choice>
        <mc:Fallback xmlns="">
          <p:sp>
            <p:nvSpPr>
              <p:cNvPr id="127" name="TextBox 126">
                <a:extLst>
                  <a:ext uri="{FF2B5EF4-FFF2-40B4-BE49-F238E27FC236}">
                    <a16:creationId xmlns:a16="http://schemas.microsoft.com/office/drawing/2014/main" id="{7A09B972-EF89-4750-9E6C-C40833672ABD}"/>
                  </a:ext>
                </a:extLst>
              </p:cNvPr>
              <p:cNvSpPr txBox="1">
                <a:spLocks noRot="1" noChangeAspect="1" noMove="1" noResize="1" noEditPoints="1" noAdjustHandles="1" noChangeArrowheads="1" noChangeShapeType="1" noTextEdit="1"/>
              </p:cNvSpPr>
              <p:nvPr/>
            </p:nvSpPr>
            <p:spPr>
              <a:xfrm>
                <a:off x="9202841" y="1837151"/>
                <a:ext cx="402021" cy="523220"/>
              </a:xfrm>
              <a:prstGeom prst="rect">
                <a:avLst/>
              </a:prstGeom>
              <a:blipFill>
                <a:blip r:embed="rId26"/>
                <a:stretch>
                  <a:fillRect/>
                </a:stretch>
              </a:blipFill>
            </p:spPr>
            <p:txBody>
              <a:bodyPr/>
              <a:lstStyle/>
              <a:p>
                <a:r>
                  <a:rPr lang="en-IN">
                    <a:noFill/>
                  </a:rPr>
                  <a:t> </a:t>
                </a:r>
              </a:p>
            </p:txBody>
          </p:sp>
        </mc:Fallback>
      </mc:AlternateContent>
      <p:sp>
        <p:nvSpPr>
          <p:cNvPr id="128" name="Multiplication Sign 127">
            <a:extLst>
              <a:ext uri="{FF2B5EF4-FFF2-40B4-BE49-F238E27FC236}">
                <a16:creationId xmlns:a16="http://schemas.microsoft.com/office/drawing/2014/main" id="{E7810B9D-625B-4CBF-B3F0-A6C3B222F365}"/>
              </a:ext>
            </a:extLst>
          </p:cNvPr>
          <p:cNvSpPr/>
          <p:nvPr/>
        </p:nvSpPr>
        <p:spPr>
          <a:xfrm>
            <a:off x="8259640" y="4253236"/>
            <a:ext cx="416494" cy="416494"/>
          </a:xfrm>
          <a:prstGeom prst="mathMultiply">
            <a:avLst>
              <a:gd name="adj1" fmla="val 137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 name="Straight Connector 8">
            <a:extLst>
              <a:ext uri="{FF2B5EF4-FFF2-40B4-BE49-F238E27FC236}">
                <a16:creationId xmlns:a16="http://schemas.microsoft.com/office/drawing/2014/main" id="{9ABE569A-1B35-4D8D-8989-FE9CA9405439}"/>
              </a:ext>
            </a:extLst>
          </p:cNvPr>
          <p:cNvCxnSpPr>
            <a:cxnSpLocks/>
          </p:cNvCxnSpPr>
          <p:nvPr/>
        </p:nvCxnSpPr>
        <p:spPr>
          <a:xfrm>
            <a:off x="3711937" y="841715"/>
            <a:ext cx="0" cy="48893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3D02117E-5682-4792-B914-80A49551697C}"/>
              </a:ext>
            </a:extLst>
          </p:cNvPr>
          <p:cNvSpPr txBox="1"/>
          <p:nvPr/>
        </p:nvSpPr>
        <p:spPr>
          <a:xfrm>
            <a:off x="22046" y="5983643"/>
            <a:ext cx="2664219"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IN" dirty="0">
                <a:latin typeface="+mj-lt"/>
              </a:rPr>
              <a:t>Now, by sum rule</a:t>
            </a:r>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A9D0B183-DC61-46B4-95B7-2F4517928172}"/>
                  </a:ext>
                </a:extLst>
              </p:cNvPr>
              <p:cNvSpPr txBox="1"/>
              <p:nvPr/>
            </p:nvSpPr>
            <p:spPr>
              <a:xfrm>
                <a:off x="9645316" y="5983643"/>
                <a:ext cx="506108" cy="523220"/>
              </a:xfrm>
              <a:prstGeom prst="rect">
                <a:avLst/>
              </a:prstGeom>
              <a:noFill/>
            </p:spPr>
            <p:txBody>
              <a:bodyPr wrap="square" rtlCol="0">
                <a:spAutoFit/>
              </a:bodyPr>
              <a:lstStyle/>
              <a:p>
                <a:pPr algn="just"/>
                <a14:m>
                  <m:oMathPara xmlns:m="http://schemas.openxmlformats.org/officeDocument/2006/math">
                    <m:oMathParaPr>
                      <m:jc m:val="center"/>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m:t>
                      </m:r>
                    </m:oMath>
                  </m:oMathPara>
                </a14:m>
                <a:endParaRPr lang="en-IN" sz="2800" b="0" dirty="0">
                  <a:solidFill>
                    <a:srgbClr val="002060"/>
                  </a:solidFill>
                  <a:latin typeface="Cambria Math" panose="02040503050406030204" pitchFamily="18" charset="0"/>
                  <a:ea typeface="Cambria Math" panose="02040503050406030204" pitchFamily="18" charset="0"/>
                </a:endParaRPr>
              </a:p>
            </p:txBody>
          </p:sp>
        </mc:Choice>
        <mc:Fallback xmlns="">
          <p:sp>
            <p:nvSpPr>
              <p:cNvPr id="131" name="TextBox 130">
                <a:extLst>
                  <a:ext uri="{FF2B5EF4-FFF2-40B4-BE49-F238E27FC236}">
                    <a16:creationId xmlns:a16="http://schemas.microsoft.com/office/drawing/2014/main" id="{A9D0B183-DC61-46B4-95B7-2F4517928172}"/>
                  </a:ext>
                </a:extLst>
              </p:cNvPr>
              <p:cNvSpPr txBox="1">
                <a:spLocks noRot="1" noChangeAspect="1" noMove="1" noResize="1" noEditPoints="1" noAdjustHandles="1" noChangeArrowheads="1" noChangeShapeType="1" noTextEdit="1"/>
              </p:cNvSpPr>
              <p:nvPr/>
            </p:nvSpPr>
            <p:spPr>
              <a:xfrm>
                <a:off x="9645316" y="5983643"/>
                <a:ext cx="506108" cy="523220"/>
              </a:xfrm>
              <a:prstGeom prst="rect">
                <a:avLst/>
              </a:prstGeom>
              <a:blipFill>
                <a:blip r:embed="rId6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9F41560A-1215-4247-9519-06031E5FA882}"/>
                  </a:ext>
                </a:extLst>
              </p:cNvPr>
              <p:cNvSpPr txBox="1"/>
              <p:nvPr/>
            </p:nvSpPr>
            <p:spPr>
              <a:xfrm>
                <a:off x="9149723" y="5983643"/>
                <a:ext cx="612000"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14:m>
                  <m:oMathPara xmlns:m="http://schemas.openxmlformats.org/officeDocument/2006/math">
                    <m:oMathParaPr>
                      <m:jc m:val="centerGroup"/>
                    </m:oMathParaPr>
                    <m:oMath xmlns:m="http://schemas.openxmlformats.org/officeDocument/2006/math">
                      <m:r>
                        <a:rPr lang="en-IN" b="1" i="0" dirty="0" smtClean="0">
                          <a:solidFill>
                            <a:srgbClr val="FF0000"/>
                          </a:solidFill>
                          <a:latin typeface="Cambria Math" panose="02040503050406030204" pitchFamily="18" charset="0"/>
                        </a:rPr>
                        <m:t>𝟏𝟔</m:t>
                      </m:r>
                    </m:oMath>
                  </m:oMathPara>
                </a14:m>
                <a:endParaRPr lang="en-IN" b="1" dirty="0">
                  <a:solidFill>
                    <a:srgbClr val="FF0000"/>
                  </a:solidFill>
                </a:endParaRPr>
              </a:p>
            </p:txBody>
          </p:sp>
        </mc:Choice>
        <mc:Fallback xmlns="">
          <p:sp>
            <p:nvSpPr>
              <p:cNvPr id="132" name="TextBox 131">
                <a:extLst>
                  <a:ext uri="{FF2B5EF4-FFF2-40B4-BE49-F238E27FC236}">
                    <a16:creationId xmlns:a16="http://schemas.microsoft.com/office/drawing/2014/main" id="{9F41560A-1215-4247-9519-06031E5FA882}"/>
                  </a:ext>
                </a:extLst>
              </p:cNvPr>
              <p:cNvSpPr txBox="1">
                <a:spLocks noRot="1" noChangeAspect="1" noMove="1" noResize="1" noEditPoints="1" noAdjustHandles="1" noChangeArrowheads="1" noChangeShapeType="1" noTextEdit="1"/>
              </p:cNvSpPr>
              <p:nvPr/>
            </p:nvSpPr>
            <p:spPr>
              <a:xfrm>
                <a:off x="9149723" y="5983643"/>
                <a:ext cx="612000" cy="523220"/>
              </a:xfrm>
              <a:prstGeom prst="rect">
                <a:avLst/>
              </a:prstGeom>
              <a:blipFill>
                <a:blip r:embed="rId6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68C431EB-EAE5-4DC2-ABC5-EAA47290A458}"/>
                  </a:ext>
                </a:extLst>
              </p:cNvPr>
              <p:cNvSpPr txBox="1"/>
              <p:nvPr/>
            </p:nvSpPr>
            <p:spPr>
              <a:xfrm>
                <a:off x="7379135" y="5983643"/>
                <a:ext cx="612000"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14:m>
                  <m:oMathPara xmlns:m="http://schemas.openxmlformats.org/officeDocument/2006/math">
                    <m:oMathParaPr>
                      <m:jc m:val="centerGroup"/>
                    </m:oMathParaPr>
                    <m:oMath xmlns:m="http://schemas.openxmlformats.org/officeDocument/2006/math">
                      <m:r>
                        <a:rPr lang="en-IN" b="1" i="0" dirty="0" smtClean="0">
                          <a:solidFill>
                            <a:srgbClr val="FF0000"/>
                          </a:solidFill>
                          <a:latin typeface="Cambria Math" panose="02040503050406030204" pitchFamily="18" charset="0"/>
                        </a:rPr>
                        <m:t>𝟐𝟎</m:t>
                      </m:r>
                    </m:oMath>
                  </m:oMathPara>
                </a14:m>
                <a:endParaRPr lang="en-IN" b="1" dirty="0">
                  <a:solidFill>
                    <a:srgbClr val="FF0000"/>
                  </a:solidFill>
                </a:endParaRPr>
              </a:p>
            </p:txBody>
          </p:sp>
        </mc:Choice>
        <mc:Fallback xmlns="">
          <p:sp>
            <p:nvSpPr>
              <p:cNvPr id="133" name="TextBox 132">
                <a:extLst>
                  <a:ext uri="{FF2B5EF4-FFF2-40B4-BE49-F238E27FC236}">
                    <a16:creationId xmlns:a16="http://schemas.microsoft.com/office/drawing/2014/main" id="{68C431EB-EAE5-4DC2-ABC5-EAA47290A458}"/>
                  </a:ext>
                </a:extLst>
              </p:cNvPr>
              <p:cNvSpPr txBox="1">
                <a:spLocks noRot="1" noChangeAspect="1" noMove="1" noResize="1" noEditPoints="1" noAdjustHandles="1" noChangeArrowheads="1" noChangeShapeType="1" noTextEdit="1"/>
              </p:cNvSpPr>
              <p:nvPr/>
            </p:nvSpPr>
            <p:spPr>
              <a:xfrm>
                <a:off x="7379135" y="5983643"/>
                <a:ext cx="612000" cy="523220"/>
              </a:xfrm>
              <a:prstGeom prst="rect">
                <a:avLst/>
              </a:prstGeom>
              <a:blipFill>
                <a:blip r:embed="rId6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21493687-FC49-4267-ABC4-3CBEB9D9F8A6}"/>
                  </a:ext>
                </a:extLst>
              </p:cNvPr>
              <p:cNvSpPr txBox="1"/>
              <p:nvPr/>
            </p:nvSpPr>
            <p:spPr>
              <a:xfrm>
                <a:off x="8264429" y="5983643"/>
                <a:ext cx="612000"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14:m>
                  <m:oMathPara xmlns:m="http://schemas.openxmlformats.org/officeDocument/2006/math">
                    <m:oMathParaPr>
                      <m:jc m:val="left"/>
                    </m:oMathParaPr>
                    <m:oMath xmlns:m="http://schemas.openxmlformats.org/officeDocument/2006/math">
                      <m:r>
                        <a:rPr lang="en-IN" b="1" i="0" dirty="0" smtClean="0">
                          <a:solidFill>
                            <a:srgbClr val="FF0000"/>
                          </a:solidFill>
                          <a:latin typeface="Cambria Math" panose="02040503050406030204" pitchFamily="18" charset="0"/>
                        </a:rPr>
                        <m:t>𝟏𝟔</m:t>
                      </m:r>
                    </m:oMath>
                  </m:oMathPara>
                </a14:m>
                <a:endParaRPr lang="en-IN" b="1" dirty="0">
                  <a:solidFill>
                    <a:srgbClr val="FF0000"/>
                  </a:solidFill>
                </a:endParaRPr>
              </a:p>
            </p:txBody>
          </p:sp>
        </mc:Choice>
        <mc:Fallback xmlns="">
          <p:sp>
            <p:nvSpPr>
              <p:cNvPr id="134" name="TextBox 133">
                <a:extLst>
                  <a:ext uri="{FF2B5EF4-FFF2-40B4-BE49-F238E27FC236}">
                    <a16:creationId xmlns:a16="http://schemas.microsoft.com/office/drawing/2014/main" id="{21493687-FC49-4267-ABC4-3CBEB9D9F8A6}"/>
                  </a:ext>
                </a:extLst>
              </p:cNvPr>
              <p:cNvSpPr txBox="1">
                <a:spLocks noRot="1" noChangeAspect="1" noMove="1" noResize="1" noEditPoints="1" noAdjustHandles="1" noChangeArrowheads="1" noChangeShapeType="1" noTextEdit="1"/>
              </p:cNvSpPr>
              <p:nvPr/>
            </p:nvSpPr>
            <p:spPr>
              <a:xfrm>
                <a:off x="8264429" y="5983643"/>
                <a:ext cx="612000" cy="523220"/>
              </a:xfrm>
              <a:prstGeom prst="rect">
                <a:avLst/>
              </a:prstGeom>
              <a:blipFill>
                <a:blip r:embed="rId6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97B118D6-2609-41E2-B157-B18572923D40}"/>
                  </a:ext>
                </a:extLst>
              </p:cNvPr>
              <p:cNvSpPr txBox="1"/>
              <p:nvPr/>
            </p:nvSpPr>
            <p:spPr>
              <a:xfrm>
                <a:off x="8760022" y="5983643"/>
                <a:ext cx="506108" cy="523220"/>
              </a:xfrm>
              <a:prstGeom prst="rect">
                <a:avLst/>
              </a:prstGeom>
              <a:noFill/>
            </p:spPr>
            <p:txBody>
              <a:bodyPr wrap="square" rtlCol="0">
                <a:spAutoFit/>
              </a:bodyPr>
              <a:lstStyle/>
              <a:p>
                <a:pPr algn="just"/>
                <a14:m>
                  <m:oMathPara xmlns:m="http://schemas.openxmlformats.org/officeDocument/2006/math">
                    <m:oMathParaPr>
                      <m:jc m:val="center"/>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m:t>
                      </m:r>
                    </m:oMath>
                  </m:oMathPara>
                </a14:m>
                <a:endParaRPr lang="en-IN" sz="2800" b="0" dirty="0">
                  <a:solidFill>
                    <a:srgbClr val="002060"/>
                  </a:solidFill>
                  <a:latin typeface="Cambria Math" panose="02040503050406030204" pitchFamily="18" charset="0"/>
                  <a:ea typeface="Cambria Math" panose="02040503050406030204" pitchFamily="18" charset="0"/>
                </a:endParaRPr>
              </a:p>
            </p:txBody>
          </p:sp>
        </mc:Choice>
        <mc:Fallback xmlns="">
          <p:sp>
            <p:nvSpPr>
              <p:cNvPr id="135" name="TextBox 134">
                <a:extLst>
                  <a:ext uri="{FF2B5EF4-FFF2-40B4-BE49-F238E27FC236}">
                    <a16:creationId xmlns:a16="http://schemas.microsoft.com/office/drawing/2014/main" id="{97B118D6-2609-41E2-B157-B18572923D40}"/>
                  </a:ext>
                </a:extLst>
              </p:cNvPr>
              <p:cNvSpPr txBox="1">
                <a:spLocks noRot="1" noChangeAspect="1" noMove="1" noResize="1" noEditPoints="1" noAdjustHandles="1" noChangeArrowheads="1" noChangeShapeType="1" noTextEdit="1"/>
              </p:cNvSpPr>
              <p:nvPr/>
            </p:nvSpPr>
            <p:spPr>
              <a:xfrm>
                <a:off x="8760022" y="5983643"/>
                <a:ext cx="506108" cy="523220"/>
              </a:xfrm>
              <a:prstGeom prst="rect">
                <a:avLst/>
              </a:prstGeom>
              <a:blipFill>
                <a:blip r:embed="rId6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AA9E3063-F4BA-457F-B050-AF1310831B2D}"/>
                  </a:ext>
                </a:extLst>
              </p:cNvPr>
              <p:cNvSpPr txBox="1"/>
              <p:nvPr/>
            </p:nvSpPr>
            <p:spPr>
              <a:xfrm>
                <a:off x="7874728" y="5983643"/>
                <a:ext cx="506108" cy="523220"/>
              </a:xfrm>
              <a:prstGeom prst="rect">
                <a:avLst/>
              </a:prstGeom>
              <a:noFill/>
            </p:spPr>
            <p:txBody>
              <a:bodyPr wrap="square" rtlCol="0">
                <a:spAutoFit/>
              </a:bodyPr>
              <a:lstStyle/>
              <a:p>
                <a:pPr algn="just"/>
                <a14:m>
                  <m:oMathPara xmlns:m="http://schemas.openxmlformats.org/officeDocument/2006/math">
                    <m:oMathParaPr>
                      <m:jc m:val="center"/>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m:t>
                      </m:r>
                    </m:oMath>
                  </m:oMathPara>
                </a14:m>
                <a:endParaRPr lang="en-IN" sz="2800" b="0" dirty="0">
                  <a:solidFill>
                    <a:srgbClr val="002060"/>
                  </a:solidFill>
                  <a:latin typeface="Cambria Math" panose="02040503050406030204" pitchFamily="18" charset="0"/>
                  <a:ea typeface="Cambria Math" panose="02040503050406030204" pitchFamily="18" charset="0"/>
                </a:endParaRPr>
              </a:p>
            </p:txBody>
          </p:sp>
        </mc:Choice>
        <mc:Fallback xmlns="">
          <p:sp>
            <p:nvSpPr>
              <p:cNvPr id="136" name="TextBox 135">
                <a:extLst>
                  <a:ext uri="{FF2B5EF4-FFF2-40B4-BE49-F238E27FC236}">
                    <a16:creationId xmlns:a16="http://schemas.microsoft.com/office/drawing/2014/main" id="{AA9E3063-F4BA-457F-B050-AF1310831B2D}"/>
                  </a:ext>
                </a:extLst>
              </p:cNvPr>
              <p:cNvSpPr txBox="1">
                <a:spLocks noRot="1" noChangeAspect="1" noMove="1" noResize="1" noEditPoints="1" noAdjustHandles="1" noChangeArrowheads="1" noChangeShapeType="1" noTextEdit="1"/>
              </p:cNvSpPr>
              <p:nvPr/>
            </p:nvSpPr>
            <p:spPr>
              <a:xfrm>
                <a:off x="7874728" y="5983643"/>
                <a:ext cx="506108" cy="523220"/>
              </a:xfrm>
              <a:prstGeom prst="rect">
                <a:avLst/>
              </a:prstGeom>
              <a:blipFill>
                <a:blip r:embed="rId6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FDF31B73-D62F-4BF2-8727-3AC814707AC6}"/>
                  </a:ext>
                </a:extLst>
              </p:cNvPr>
              <p:cNvSpPr txBox="1"/>
              <p:nvPr/>
            </p:nvSpPr>
            <p:spPr>
              <a:xfrm>
                <a:off x="10035015" y="5983643"/>
                <a:ext cx="599290"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14:m>
                  <m:oMathPara xmlns:m="http://schemas.openxmlformats.org/officeDocument/2006/math">
                    <m:oMathParaPr>
                      <m:jc m:val="centerGroup"/>
                    </m:oMathParaPr>
                    <m:oMath xmlns:m="http://schemas.openxmlformats.org/officeDocument/2006/math">
                      <m:r>
                        <a:rPr lang="en-IN" b="1" i="0" dirty="0" smtClean="0">
                          <a:solidFill>
                            <a:srgbClr val="FF0000"/>
                          </a:solidFill>
                          <a:latin typeface="Cambria Math" panose="02040503050406030204" pitchFamily="18" charset="0"/>
                        </a:rPr>
                        <m:t>𝟓𝟐</m:t>
                      </m:r>
                    </m:oMath>
                  </m:oMathPara>
                </a14:m>
                <a:endParaRPr lang="en-IN" b="1" dirty="0">
                  <a:solidFill>
                    <a:srgbClr val="FF0000"/>
                  </a:solidFill>
                </a:endParaRPr>
              </a:p>
            </p:txBody>
          </p:sp>
        </mc:Choice>
        <mc:Fallback xmlns="">
          <p:sp>
            <p:nvSpPr>
              <p:cNvPr id="137" name="TextBox 136">
                <a:extLst>
                  <a:ext uri="{FF2B5EF4-FFF2-40B4-BE49-F238E27FC236}">
                    <a16:creationId xmlns:a16="http://schemas.microsoft.com/office/drawing/2014/main" id="{FDF31B73-D62F-4BF2-8727-3AC814707AC6}"/>
                  </a:ext>
                </a:extLst>
              </p:cNvPr>
              <p:cNvSpPr txBox="1">
                <a:spLocks noRot="1" noChangeAspect="1" noMove="1" noResize="1" noEditPoints="1" noAdjustHandles="1" noChangeArrowheads="1" noChangeShapeType="1" noTextEdit="1"/>
              </p:cNvSpPr>
              <p:nvPr/>
            </p:nvSpPr>
            <p:spPr>
              <a:xfrm>
                <a:off x="10035015" y="5983643"/>
                <a:ext cx="599290" cy="523220"/>
              </a:xfrm>
              <a:prstGeom prst="rect">
                <a:avLst/>
              </a:prstGeom>
              <a:blipFill>
                <a:blip r:embed="rId70"/>
                <a:stretch>
                  <a:fillRect/>
                </a:stretch>
              </a:blipFill>
            </p:spPr>
            <p:txBody>
              <a:bodyPr/>
              <a:lstStyle/>
              <a:p>
                <a:r>
                  <a:rPr lang="en-IN">
                    <a:noFill/>
                  </a:rPr>
                  <a:t> </a:t>
                </a:r>
              </a:p>
            </p:txBody>
          </p:sp>
        </mc:Fallback>
      </mc:AlternateContent>
      <p:sp>
        <p:nvSpPr>
          <p:cNvPr id="138" name="TextBox 137">
            <a:extLst>
              <a:ext uri="{FF2B5EF4-FFF2-40B4-BE49-F238E27FC236}">
                <a16:creationId xmlns:a16="http://schemas.microsoft.com/office/drawing/2014/main" id="{6B7A4DBF-EEAD-47E8-88F4-EE887D18E20A}"/>
              </a:ext>
            </a:extLst>
          </p:cNvPr>
          <p:cNvSpPr txBox="1"/>
          <p:nvPr/>
        </p:nvSpPr>
        <p:spPr>
          <a:xfrm>
            <a:off x="2607182" y="5983643"/>
            <a:ext cx="4902317"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IN" dirty="0">
                <a:latin typeface="+mj-lt"/>
              </a:rPr>
              <a:t>total numbers can be formed are</a:t>
            </a:r>
          </a:p>
        </p:txBody>
      </p:sp>
      <p:cxnSp>
        <p:nvCxnSpPr>
          <p:cNvPr id="139" name="Straight Connector 138">
            <a:extLst>
              <a:ext uri="{FF2B5EF4-FFF2-40B4-BE49-F238E27FC236}">
                <a16:creationId xmlns:a16="http://schemas.microsoft.com/office/drawing/2014/main" id="{B6C621F6-E13D-400E-B531-2F71E7D076F5}"/>
              </a:ext>
            </a:extLst>
          </p:cNvPr>
          <p:cNvCxnSpPr>
            <a:cxnSpLocks/>
          </p:cNvCxnSpPr>
          <p:nvPr/>
        </p:nvCxnSpPr>
        <p:spPr>
          <a:xfrm>
            <a:off x="7525736" y="841715"/>
            <a:ext cx="0" cy="48893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2070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8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8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6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6"/>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6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22" presetClass="entr" presetSubtype="1" fill="hold" nodeType="clickEffect">
                                  <p:stCondLst>
                                    <p:cond delay="0"/>
                                  </p:stCondLst>
                                  <p:childTnLst>
                                    <p:set>
                                      <p:cBhvr>
                                        <p:cTn id="94" dur="1" fill="hold">
                                          <p:stCondLst>
                                            <p:cond delay="0"/>
                                          </p:stCondLst>
                                        </p:cTn>
                                        <p:tgtEl>
                                          <p:spTgt spid="9"/>
                                        </p:tgtEl>
                                        <p:attrNameLst>
                                          <p:attrName>style.visibility</p:attrName>
                                        </p:attrNameLst>
                                      </p:cBhvr>
                                      <p:to>
                                        <p:strVal val="visible"/>
                                      </p:to>
                                    </p:set>
                                    <p:animEffect transition="in" filter="wipe(up)">
                                      <p:cBhvr>
                                        <p:cTn id="95" dur="500"/>
                                        <p:tgtEl>
                                          <p:spTgt spid="9"/>
                                        </p:tgtEl>
                                      </p:cBhvr>
                                    </p:animEffec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44"/>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46"/>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nodeType="clickEffect">
                                  <p:stCondLst>
                                    <p:cond delay="0"/>
                                  </p:stCondLst>
                                  <p:childTnLst>
                                    <p:set>
                                      <p:cBhvr>
                                        <p:cTn id="105" dur="1" fill="hold">
                                          <p:stCondLst>
                                            <p:cond delay="0"/>
                                          </p:stCondLst>
                                        </p:cTn>
                                        <p:tgtEl>
                                          <p:spTgt spid="38"/>
                                        </p:tgtEl>
                                        <p:attrNameLst>
                                          <p:attrName>style.visibility</p:attrName>
                                        </p:attrNameLst>
                                      </p:cBhvr>
                                      <p:to>
                                        <p:strVal val="visible"/>
                                      </p:to>
                                    </p:set>
                                  </p:childTnLst>
                                </p:cTn>
                              </p:par>
                              <p:par>
                                <p:cTn id="106" presetID="1" presetClass="entr" presetSubtype="0" fill="hold" nodeType="withEffect">
                                  <p:stCondLst>
                                    <p:cond delay="0"/>
                                  </p:stCondLst>
                                  <p:childTnLst>
                                    <p:set>
                                      <p:cBhvr>
                                        <p:cTn id="107" dur="1" fill="hold">
                                          <p:stCondLst>
                                            <p:cond delay="0"/>
                                          </p:stCondLst>
                                        </p:cTn>
                                        <p:tgtEl>
                                          <p:spTgt spid="41"/>
                                        </p:tgtEl>
                                        <p:attrNameLst>
                                          <p:attrName>style.visibility</p:attrName>
                                        </p:attrNameLst>
                                      </p:cBhvr>
                                      <p:to>
                                        <p:strVal val="visible"/>
                                      </p:to>
                                    </p:set>
                                  </p:childTnLst>
                                </p:cTn>
                              </p:par>
                              <p:par>
                                <p:cTn id="108" presetID="1" presetClass="entr" presetSubtype="0" fill="hold" nodeType="withEffect">
                                  <p:stCondLst>
                                    <p:cond delay="0"/>
                                  </p:stCondLst>
                                  <p:childTnLst>
                                    <p:set>
                                      <p:cBhvr>
                                        <p:cTn id="109" dur="1" fill="hold">
                                          <p:stCondLst>
                                            <p:cond delay="0"/>
                                          </p:stCondLst>
                                        </p:cTn>
                                        <p:tgtEl>
                                          <p:spTgt spid="42"/>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37"/>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56"/>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57"/>
                                        </p:tgtEl>
                                        <p:attrNameLst>
                                          <p:attrName>style.visibility</p:attrName>
                                        </p:attrNameLst>
                                      </p:cBhvr>
                                      <p:to>
                                        <p:strVal val="visible"/>
                                      </p:to>
                                    </p:set>
                                  </p:childTnLst>
                                </p:cTn>
                              </p:par>
                              <p:par>
                                <p:cTn id="120" presetID="1" presetClass="entr" presetSubtype="0" fill="hold" grpId="0" nodeType="withEffect">
                                  <p:stCondLst>
                                    <p:cond delay="0"/>
                                  </p:stCondLst>
                                  <p:childTnLst>
                                    <p:set>
                                      <p:cBhvr>
                                        <p:cTn id="121" dur="1" fill="hold">
                                          <p:stCondLst>
                                            <p:cond delay="0"/>
                                          </p:stCondLst>
                                        </p:cTn>
                                        <p:tgtEl>
                                          <p:spTgt spid="58"/>
                                        </p:tgtEl>
                                        <p:attrNameLst>
                                          <p:attrName>style.visibility</p:attrName>
                                        </p:attrNameLst>
                                      </p:cBhvr>
                                      <p:to>
                                        <p:strVal val="visible"/>
                                      </p:to>
                                    </p:set>
                                  </p:childTnLst>
                                </p:cTn>
                              </p:par>
                              <p:par>
                                <p:cTn id="122" presetID="1" presetClass="entr" presetSubtype="0" fill="hold" grpId="0" nodeType="withEffect">
                                  <p:stCondLst>
                                    <p:cond delay="0"/>
                                  </p:stCondLst>
                                  <p:childTnLst>
                                    <p:set>
                                      <p:cBhvr>
                                        <p:cTn id="123" dur="1" fill="hold">
                                          <p:stCondLst>
                                            <p:cond delay="0"/>
                                          </p:stCondLst>
                                        </p:cTn>
                                        <p:tgtEl>
                                          <p:spTgt spid="59"/>
                                        </p:tgtEl>
                                        <p:attrNameLst>
                                          <p:attrName>style.visibility</p:attrName>
                                        </p:attrNameLst>
                                      </p:cBhvr>
                                      <p:to>
                                        <p:strVal val="visible"/>
                                      </p:to>
                                    </p:set>
                                  </p:childTnLst>
                                </p:cTn>
                              </p:par>
                              <p:par>
                                <p:cTn id="124" presetID="1" presetClass="entr" presetSubtype="0" fill="hold" grpId="0" nodeType="withEffect">
                                  <p:stCondLst>
                                    <p:cond delay="0"/>
                                  </p:stCondLst>
                                  <p:childTnLst>
                                    <p:set>
                                      <p:cBhvr>
                                        <p:cTn id="125" dur="1" fill="hold">
                                          <p:stCondLst>
                                            <p:cond delay="0"/>
                                          </p:stCondLst>
                                        </p:cTn>
                                        <p:tgtEl>
                                          <p:spTgt spid="74"/>
                                        </p:tgtEl>
                                        <p:attrNameLst>
                                          <p:attrName>style.visibility</p:attrName>
                                        </p:attrNameLst>
                                      </p:cBhvr>
                                      <p:to>
                                        <p:strVal val="visible"/>
                                      </p:to>
                                    </p:set>
                                  </p:childTnLst>
                                </p:cTn>
                              </p:par>
                              <p:par>
                                <p:cTn id="126" presetID="1" presetClass="entr" presetSubtype="0" fill="hold" grpId="0" nodeType="withEffect">
                                  <p:stCondLst>
                                    <p:cond delay="0"/>
                                  </p:stCondLst>
                                  <p:childTnLst>
                                    <p:set>
                                      <p:cBhvr>
                                        <p:cTn id="127" dur="1" fill="hold">
                                          <p:stCondLst>
                                            <p:cond delay="0"/>
                                          </p:stCondLst>
                                        </p:cTn>
                                        <p:tgtEl>
                                          <p:spTgt spid="77"/>
                                        </p:tgtEl>
                                        <p:attrNameLst>
                                          <p:attrName>style.visibility</p:attrName>
                                        </p:attrNameLst>
                                      </p:cBhvr>
                                      <p:to>
                                        <p:strVal val="visible"/>
                                      </p:to>
                                    </p:set>
                                  </p:childTnLst>
                                </p:cTn>
                              </p:par>
                              <p:par>
                                <p:cTn id="128" presetID="1" presetClass="entr" presetSubtype="0" fill="hold" grpId="0" nodeType="withEffect">
                                  <p:stCondLst>
                                    <p:cond delay="0"/>
                                  </p:stCondLst>
                                  <p:childTnLst>
                                    <p:set>
                                      <p:cBhvr>
                                        <p:cTn id="129" dur="1" fill="hold">
                                          <p:stCondLst>
                                            <p:cond delay="0"/>
                                          </p:stCondLst>
                                        </p:cTn>
                                        <p:tgtEl>
                                          <p:spTgt spid="78"/>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1" presetClass="entr" presetSubtype="0" fill="hold" grpId="0" nodeType="clickEffect">
                                  <p:stCondLst>
                                    <p:cond delay="0"/>
                                  </p:stCondLst>
                                  <p:childTnLst>
                                    <p:set>
                                      <p:cBhvr>
                                        <p:cTn id="133" dur="1" fill="hold">
                                          <p:stCondLst>
                                            <p:cond delay="0"/>
                                          </p:stCondLst>
                                        </p:cTn>
                                        <p:tgtEl>
                                          <p:spTgt spid="89"/>
                                        </p:tgtEl>
                                        <p:attrNameLst>
                                          <p:attrName>style.visibility</p:attrName>
                                        </p:attrNameLst>
                                      </p:cBhvr>
                                      <p:to>
                                        <p:strVal val="visible"/>
                                      </p:to>
                                    </p:set>
                                  </p:childTnLst>
                                </p:cTn>
                              </p:par>
                              <p:par>
                                <p:cTn id="134" presetID="1" presetClass="entr" presetSubtype="0" fill="hold" grpId="0" nodeType="withEffect">
                                  <p:stCondLst>
                                    <p:cond delay="0"/>
                                  </p:stCondLst>
                                  <p:childTnLst>
                                    <p:set>
                                      <p:cBhvr>
                                        <p:cTn id="135" dur="1" fill="hold">
                                          <p:stCondLst>
                                            <p:cond delay="0"/>
                                          </p:stCondLst>
                                        </p:cTn>
                                        <p:tgtEl>
                                          <p:spTgt spid="95"/>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grpId="0" nodeType="clickEffect">
                                  <p:stCondLst>
                                    <p:cond delay="0"/>
                                  </p:stCondLst>
                                  <p:childTnLst>
                                    <p:set>
                                      <p:cBhvr>
                                        <p:cTn id="139" dur="1" fill="hold">
                                          <p:stCondLst>
                                            <p:cond delay="0"/>
                                          </p:stCondLst>
                                        </p:cTn>
                                        <p:tgtEl>
                                          <p:spTgt spid="90"/>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presetID="1" presetClass="entr" presetSubtype="0" fill="hold" grpId="0" nodeType="clickEffect">
                                  <p:stCondLst>
                                    <p:cond delay="0"/>
                                  </p:stCondLst>
                                  <p:childTnLst>
                                    <p:set>
                                      <p:cBhvr>
                                        <p:cTn id="143" dur="1" fill="hold">
                                          <p:stCondLst>
                                            <p:cond delay="0"/>
                                          </p:stCondLst>
                                        </p:cTn>
                                        <p:tgtEl>
                                          <p:spTgt spid="88"/>
                                        </p:tgtEl>
                                        <p:attrNameLst>
                                          <p:attrName>style.visibility</p:attrName>
                                        </p:attrNameLst>
                                      </p:cBhvr>
                                      <p:to>
                                        <p:strVal val="visible"/>
                                      </p:to>
                                    </p:set>
                                  </p:childTnLst>
                                </p:cTn>
                              </p:par>
                              <p:par>
                                <p:cTn id="144" presetID="1" presetClass="entr" presetSubtype="0" fill="hold" grpId="0" nodeType="withEffect">
                                  <p:stCondLst>
                                    <p:cond delay="0"/>
                                  </p:stCondLst>
                                  <p:childTnLst>
                                    <p:set>
                                      <p:cBhvr>
                                        <p:cTn id="145" dur="1" fill="hold">
                                          <p:stCondLst>
                                            <p:cond delay="0"/>
                                          </p:stCondLst>
                                        </p:cTn>
                                        <p:tgtEl>
                                          <p:spTgt spid="79"/>
                                        </p:tgtEl>
                                        <p:attrNameLst>
                                          <p:attrName>style.visibility</p:attrName>
                                        </p:attrNameLst>
                                      </p:cBhvr>
                                      <p:to>
                                        <p:strVal val="visible"/>
                                      </p:to>
                                    </p:set>
                                  </p:childTnLst>
                                </p:cTn>
                              </p:par>
                              <p:par>
                                <p:cTn id="146" presetID="1" presetClass="entr" presetSubtype="0" fill="hold" grpId="0" nodeType="withEffect">
                                  <p:stCondLst>
                                    <p:cond delay="0"/>
                                  </p:stCondLst>
                                  <p:childTnLst>
                                    <p:set>
                                      <p:cBhvr>
                                        <p:cTn id="147" dur="1" fill="hold">
                                          <p:stCondLst>
                                            <p:cond delay="0"/>
                                          </p:stCondLst>
                                        </p:cTn>
                                        <p:tgtEl>
                                          <p:spTgt spid="80"/>
                                        </p:tgtEl>
                                        <p:attrNameLst>
                                          <p:attrName>style.visibility</p:attrName>
                                        </p:attrNameLst>
                                      </p:cBhvr>
                                      <p:to>
                                        <p:strVal val="visible"/>
                                      </p:to>
                                    </p:set>
                                  </p:childTnLst>
                                </p:cTn>
                              </p:par>
                              <p:par>
                                <p:cTn id="148" presetID="1" presetClass="entr" presetSubtype="0" fill="hold" grpId="0" nodeType="withEffect">
                                  <p:stCondLst>
                                    <p:cond delay="0"/>
                                  </p:stCondLst>
                                  <p:childTnLst>
                                    <p:set>
                                      <p:cBhvr>
                                        <p:cTn id="149" dur="1" fill="hold">
                                          <p:stCondLst>
                                            <p:cond delay="0"/>
                                          </p:stCondLst>
                                        </p:cTn>
                                        <p:tgtEl>
                                          <p:spTgt spid="81"/>
                                        </p:tgtEl>
                                        <p:attrNameLst>
                                          <p:attrName>style.visibility</p:attrName>
                                        </p:attrNameLst>
                                      </p:cBhvr>
                                      <p:to>
                                        <p:strVal val="visible"/>
                                      </p:to>
                                    </p:set>
                                  </p:childTnLst>
                                </p:cTn>
                              </p:par>
                              <p:par>
                                <p:cTn id="150" presetID="1" presetClass="entr" presetSubtype="0" fill="hold" grpId="0" nodeType="withEffect">
                                  <p:stCondLst>
                                    <p:cond delay="0"/>
                                  </p:stCondLst>
                                  <p:childTnLst>
                                    <p:set>
                                      <p:cBhvr>
                                        <p:cTn id="151" dur="1" fill="hold">
                                          <p:stCondLst>
                                            <p:cond delay="0"/>
                                          </p:stCondLst>
                                        </p:cTn>
                                        <p:tgtEl>
                                          <p:spTgt spid="82"/>
                                        </p:tgtEl>
                                        <p:attrNameLst>
                                          <p:attrName>style.visibility</p:attrName>
                                        </p:attrNameLst>
                                      </p:cBhvr>
                                      <p:to>
                                        <p:strVal val="visible"/>
                                      </p:to>
                                    </p:set>
                                  </p:childTnLst>
                                </p:cTn>
                              </p:par>
                              <p:par>
                                <p:cTn id="152" presetID="1" presetClass="entr" presetSubtype="0" fill="hold" grpId="0" nodeType="withEffect">
                                  <p:stCondLst>
                                    <p:cond delay="0"/>
                                  </p:stCondLst>
                                  <p:childTnLst>
                                    <p:set>
                                      <p:cBhvr>
                                        <p:cTn id="153" dur="1" fill="hold">
                                          <p:stCondLst>
                                            <p:cond delay="0"/>
                                          </p:stCondLst>
                                        </p:cTn>
                                        <p:tgtEl>
                                          <p:spTgt spid="83"/>
                                        </p:tgtEl>
                                        <p:attrNameLst>
                                          <p:attrName>style.visibility</p:attrName>
                                        </p:attrNameLst>
                                      </p:cBhvr>
                                      <p:to>
                                        <p:strVal val="visible"/>
                                      </p:to>
                                    </p:set>
                                  </p:childTnLst>
                                </p:cTn>
                              </p:par>
                            </p:childTnLst>
                          </p:cTn>
                        </p:par>
                      </p:childTnLst>
                    </p:cTn>
                  </p:par>
                  <p:par>
                    <p:cTn id="154" fill="hold">
                      <p:stCondLst>
                        <p:cond delay="indefinite"/>
                      </p:stCondLst>
                      <p:childTnLst>
                        <p:par>
                          <p:cTn id="155" fill="hold">
                            <p:stCondLst>
                              <p:cond delay="0"/>
                            </p:stCondLst>
                            <p:childTnLst>
                              <p:par>
                                <p:cTn id="156" presetID="1" presetClass="entr" presetSubtype="0" fill="hold" grpId="0" nodeType="clickEffect">
                                  <p:stCondLst>
                                    <p:cond delay="0"/>
                                  </p:stCondLst>
                                  <p:childTnLst>
                                    <p:set>
                                      <p:cBhvr>
                                        <p:cTn id="157" dur="1" fill="hold">
                                          <p:stCondLst>
                                            <p:cond delay="0"/>
                                          </p:stCondLst>
                                        </p:cTn>
                                        <p:tgtEl>
                                          <p:spTgt spid="92"/>
                                        </p:tgtEl>
                                        <p:attrNameLst>
                                          <p:attrName>style.visibility</p:attrName>
                                        </p:attrNameLst>
                                      </p:cBhvr>
                                      <p:to>
                                        <p:strVal val="visible"/>
                                      </p:to>
                                    </p:set>
                                  </p:childTnLst>
                                </p:cTn>
                              </p:par>
                            </p:childTnLst>
                          </p:cTn>
                        </p:par>
                      </p:childTnLst>
                    </p:cTn>
                  </p:par>
                  <p:par>
                    <p:cTn id="158" fill="hold">
                      <p:stCondLst>
                        <p:cond delay="indefinite"/>
                      </p:stCondLst>
                      <p:childTnLst>
                        <p:par>
                          <p:cTn id="159" fill="hold">
                            <p:stCondLst>
                              <p:cond delay="0"/>
                            </p:stCondLst>
                            <p:childTnLst>
                              <p:par>
                                <p:cTn id="160" presetID="1" presetClass="entr" presetSubtype="0" fill="hold" grpId="0" nodeType="clickEffect">
                                  <p:stCondLst>
                                    <p:cond delay="0"/>
                                  </p:stCondLst>
                                  <p:childTnLst>
                                    <p:set>
                                      <p:cBhvr>
                                        <p:cTn id="161" dur="1" fill="hold">
                                          <p:stCondLst>
                                            <p:cond delay="0"/>
                                          </p:stCondLst>
                                        </p:cTn>
                                        <p:tgtEl>
                                          <p:spTgt spid="91"/>
                                        </p:tgtEl>
                                        <p:attrNameLst>
                                          <p:attrName>style.visibility</p:attrName>
                                        </p:attrNameLst>
                                      </p:cBhvr>
                                      <p:to>
                                        <p:strVal val="visible"/>
                                      </p:to>
                                    </p:set>
                                  </p:childTnLst>
                                </p:cTn>
                              </p:par>
                              <p:par>
                                <p:cTn id="162" presetID="1" presetClass="entr" presetSubtype="0" fill="hold" grpId="0" nodeType="withEffect">
                                  <p:stCondLst>
                                    <p:cond delay="0"/>
                                  </p:stCondLst>
                                  <p:childTnLst>
                                    <p:set>
                                      <p:cBhvr>
                                        <p:cTn id="163" dur="1" fill="hold">
                                          <p:stCondLst>
                                            <p:cond delay="0"/>
                                          </p:stCondLst>
                                        </p:cTn>
                                        <p:tgtEl>
                                          <p:spTgt spid="93"/>
                                        </p:tgtEl>
                                        <p:attrNameLst>
                                          <p:attrName>style.visibility</p:attrName>
                                        </p:attrNameLst>
                                      </p:cBhvr>
                                      <p:to>
                                        <p:strVal val="visible"/>
                                      </p:to>
                                    </p:set>
                                  </p:childTnLst>
                                </p:cTn>
                              </p:par>
                            </p:childTnLst>
                          </p:cTn>
                        </p:par>
                      </p:childTnLst>
                    </p:cTn>
                  </p:par>
                  <p:par>
                    <p:cTn id="164" fill="hold">
                      <p:stCondLst>
                        <p:cond delay="indefinite"/>
                      </p:stCondLst>
                      <p:childTnLst>
                        <p:par>
                          <p:cTn id="165" fill="hold">
                            <p:stCondLst>
                              <p:cond delay="0"/>
                            </p:stCondLst>
                            <p:childTnLst>
                              <p:par>
                                <p:cTn id="166" presetID="1" presetClass="entr" presetSubtype="0" fill="hold" grpId="0" nodeType="clickEffect">
                                  <p:stCondLst>
                                    <p:cond delay="0"/>
                                  </p:stCondLst>
                                  <p:childTnLst>
                                    <p:set>
                                      <p:cBhvr>
                                        <p:cTn id="167" dur="1" fill="hold">
                                          <p:stCondLst>
                                            <p:cond delay="0"/>
                                          </p:stCondLst>
                                        </p:cTn>
                                        <p:tgtEl>
                                          <p:spTgt spid="94"/>
                                        </p:tgtEl>
                                        <p:attrNameLst>
                                          <p:attrName>style.visibility</p:attrName>
                                        </p:attrNameLst>
                                      </p:cBhvr>
                                      <p:to>
                                        <p:strVal val="visible"/>
                                      </p:to>
                                    </p:set>
                                  </p:childTnLst>
                                </p:cTn>
                              </p:par>
                            </p:childTnLst>
                          </p:cTn>
                        </p:par>
                      </p:childTnLst>
                    </p:cTn>
                  </p:par>
                  <p:par>
                    <p:cTn id="168" fill="hold">
                      <p:stCondLst>
                        <p:cond delay="indefinite"/>
                      </p:stCondLst>
                      <p:childTnLst>
                        <p:par>
                          <p:cTn id="169" fill="hold">
                            <p:stCondLst>
                              <p:cond delay="0"/>
                            </p:stCondLst>
                            <p:childTnLst>
                              <p:par>
                                <p:cTn id="170" presetID="1" presetClass="entr" presetSubtype="0" fill="hold" grpId="0" nodeType="clickEffect">
                                  <p:stCondLst>
                                    <p:cond delay="0"/>
                                  </p:stCondLst>
                                  <p:childTnLst>
                                    <p:set>
                                      <p:cBhvr>
                                        <p:cTn id="171" dur="1" fill="hold">
                                          <p:stCondLst>
                                            <p:cond delay="0"/>
                                          </p:stCondLst>
                                        </p:cTn>
                                        <p:tgtEl>
                                          <p:spTgt spid="49"/>
                                        </p:tgtEl>
                                        <p:attrNameLst>
                                          <p:attrName>style.visibility</p:attrName>
                                        </p:attrNameLst>
                                      </p:cBhvr>
                                      <p:to>
                                        <p:strVal val="visible"/>
                                      </p:to>
                                    </p:set>
                                  </p:childTnLst>
                                </p:cTn>
                              </p:par>
                              <p:par>
                                <p:cTn id="172" presetID="1" presetClass="entr" presetSubtype="0" fill="hold" grpId="0" nodeType="withEffect">
                                  <p:stCondLst>
                                    <p:cond delay="0"/>
                                  </p:stCondLst>
                                  <p:childTnLst>
                                    <p:set>
                                      <p:cBhvr>
                                        <p:cTn id="173" dur="1" fill="hold">
                                          <p:stCondLst>
                                            <p:cond delay="0"/>
                                          </p:stCondLst>
                                        </p:cTn>
                                        <p:tgtEl>
                                          <p:spTgt spid="51"/>
                                        </p:tgtEl>
                                        <p:attrNameLst>
                                          <p:attrName>style.visibility</p:attrName>
                                        </p:attrNameLst>
                                      </p:cBhvr>
                                      <p:to>
                                        <p:strVal val="visible"/>
                                      </p:to>
                                    </p:set>
                                  </p:childTnLst>
                                </p:cTn>
                              </p:par>
                              <p:par>
                                <p:cTn id="174" presetID="1" presetClass="entr" presetSubtype="0" fill="hold" grpId="0" nodeType="withEffect">
                                  <p:stCondLst>
                                    <p:cond delay="0"/>
                                  </p:stCondLst>
                                  <p:childTnLst>
                                    <p:set>
                                      <p:cBhvr>
                                        <p:cTn id="175" dur="1" fill="hold">
                                          <p:stCondLst>
                                            <p:cond delay="0"/>
                                          </p:stCondLst>
                                        </p:cTn>
                                        <p:tgtEl>
                                          <p:spTgt spid="47"/>
                                        </p:tgtEl>
                                        <p:attrNameLst>
                                          <p:attrName>style.visibility</p:attrName>
                                        </p:attrNameLst>
                                      </p:cBhvr>
                                      <p:to>
                                        <p:strVal val="visible"/>
                                      </p:to>
                                    </p:set>
                                  </p:childTnLst>
                                </p:cTn>
                              </p:par>
                              <p:par>
                                <p:cTn id="176" presetID="1" presetClass="entr" presetSubtype="0" fill="hold" grpId="0" nodeType="withEffect">
                                  <p:stCondLst>
                                    <p:cond delay="0"/>
                                  </p:stCondLst>
                                  <p:childTnLst>
                                    <p:set>
                                      <p:cBhvr>
                                        <p:cTn id="177" dur="1" fill="hold">
                                          <p:stCondLst>
                                            <p:cond delay="0"/>
                                          </p:stCondLst>
                                        </p:cTn>
                                        <p:tgtEl>
                                          <p:spTgt spid="53"/>
                                        </p:tgtEl>
                                        <p:attrNameLst>
                                          <p:attrName>style.visibility</p:attrName>
                                        </p:attrNameLst>
                                      </p:cBhvr>
                                      <p:to>
                                        <p:strVal val="visible"/>
                                      </p:to>
                                    </p:set>
                                  </p:childTnLst>
                                </p:cTn>
                              </p:par>
                              <p:par>
                                <p:cTn id="178" presetID="1" presetClass="entr" presetSubtype="0" fill="hold" grpId="0" nodeType="withEffect">
                                  <p:stCondLst>
                                    <p:cond delay="0"/>
                                  </p:stCondLst>
                                  <p:childTnLst>
                                    <p:set>
                                      <p:cBhvr>
                                        <p:cTn id="179" dur="1" fill="hold">
                                          <p:stCondLst>
                                            <p:cond delay="0"/>
                                          </p:stCondLst>
                                        </p:cTn>
                                        <p:tgtEl>
                                          <p:spTgt spid="52"/>
                                        </p:tgtEl>
                                        <p:attrNameLst>
                                          <p:attrName>style.visibility</p:attrName>
                                        </p:attrNameLst>
                                      </p:cBhvr>
                                      <p:to>
                                        <p:strVal val="visible"/>
                                      </p:to>
                                    </p:set>
                                  </p:childTnLst>
                                </p:cTn>
                              </p:par>
                            </p:childTnLst>
                          </p:cTn>
                        </p:par>
                      </p:childTnLst>
                    </p:cTn>
                  </p:par>
                  <p:par>
                    <p:cTn id="180" fill="hold">
                      <p:stCondLst>
                        <p:cond delay="indefinite"/>
                      </p:stCondLst>
                      <p:childTnLst>
                        <p:par>
                          <p:cTn id="181" fill="hold">
                            <p:stCondLst>
                              <p:cond delay="0"/>
                            </p:stCondLst>
                            <p:childTnLst>
                              <p:par>
                                <p:cTn id="182" presetID="1" presetClass="entr" presetSubtype="0" fill="hold" grpId="0" nodeType="clickEffect">
                                  <p:stCondLst>
                                    <p:cond delay="0"/>
                                  </p:stCondLst>
                                  <p:childTnLst>
                                    <p:set>
                                      <p:cBhvr>
                                        <p:cTn id="183" dur="1" fill="hold">
                                          <p:stCondLst>
                                            <p:cond delay="0"/>
                                          </p:stCondLst>
                                        </p:cTn>
                                        <p:tgtEl>
                                          <p:spTgt spid="36"/>
                                        </p:tgtEl>
                                        <p:attrNameLst>
                                          <p:attrName>style.visibility</p:attrName>
                                        </p:attrNameLst>
                                      </p:cBhvr>
                                      <p:to>
                                        <p:strVal val="visible"/>
                                      </p:to>
                                    </p:set>
                                  </p:childTnLst>
                                </p:cTn>
                              </p:par>
                              <p:par>
                                <p:cTn id="184" presetID="1" presetClass="entr" presetSubtype="0" fill="hold" grpId="0" nodeType="withEffect">
                                  <p:stCondLst>
                                    <p:cond delay="0"/>
                                  </p:stCondLst>
                                  <p:childTnLst>
                                    <p:set>
                                      <p:cBhvr>
                                        <p:cTn id="185" dur="1" fill="hold">
                                          <p:stCondLst>
                                            <p:cond delay="0"/>
                                          </p:stCondLst>
                                        </p:cTn>
                                        <p:tgtEl>
                                          <p:spTgt spid="55"/>
                                        </p:tgtEl>
                                        <p:attrNameLst>
                                          <p:attrName>style.visibility</p:attrName>
                                        </p:attrNameLst>
                                      </p:cBhvr>
                                      <p:to>
                                        <p:strVal val="visible"/>
                                      </p:to>
                                    </p:set>
                                  </p:childTnLst>
                                </p:cTn>
                              </p:par>
                            </p:childTnLst>
                          </p:cTn>
                        </p:par>
                      </p:childTnLst>
                    </p:cTn>
                  </p:par>
                  <p:par>
                    <p:cTn id="186" fill="hold">
                      <p:stCondLst>
                        <p:cond delay="indefinite"/>
                      </p:stCondLst>
                      <p:childTnLst>
                        <p:par>
                          <p:cTn id="187" fill="hold">
                            <p:stCondLst>
                              <p:cond delay="0"/>
                            </p:stCondLst>
                            <p:childTnLst>
                              <p:par>
                                <p:cTn id="188" presetID="22" presetClass="entr" presetSubtype="1" fill="hold" nodeType="clickEffect">
                                  <p:stCondLst>
                                    <p:cond delay="0"/>
                                  </p:stCondLst>
                                  <p:childTnLst>
                                    <p:set>
                                      <p:cBhvr>
                                        <p:cTn id="189" dur="1" fill="hold">
                                          <p:stCondLst>
                                            <p:cond delay="0"/>
                                          </p:stCondLst>
                                        </p:cTn>
                                        <p:tgtEl>
                                          <p:spTgt spid="139"/>
                                        </p:tgtEl>
                                        <p:attrNameLst>
                                          <p:attrName>style.visibility</p:attrName>
                                        </p:attrNameLst>
                                      </p:cBhvr>
                                      <p:to>
                                        <p:strVal val="visible"/>
                                      </p:to>
                                    </p:set>
                                    <p:animEffect transition="in" filter="wipe(up)">
                                      <p:cBhvr>
                                        <p:cTn id="190" dur="500"/>
                                        <p:tgtEl>
                                          <p:spTgt spid="139"/>
                                        </p:tgtEl>
                                      </p:cBhvr>
                                    </p:animEffec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grpId="0" nodeType="clickEffect">
                                  <p:stCondLst>
                                    <p:cond delay="0"/>
                                  </p:stCondLst>
                                  <p:childTnLst>
                                    <p:set>
                                      <p:cBhvr>
                                        <p:cTn id="194" dur="1" fill="hold">
                                          <p:stCondLst>
                                            <p:cond delay="0"/>
                                          </p:stCondLst>
                                        </p:cTn>
                                        <p:tgtEl>
                                          <p:spTgt spid="101"/>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102"/>
                                        </p:tgtEl>
                                        <p:attrNameLst>
                                          <p:attrName>style.visibility</p:attrName>
                                        </p:attrNameLst>
                                      </p:cBhvr>
                                      <p:to>
                                        <p:strVal val="visible"/>
                                      </p:to>
                                    </p:set>
                                  </p:childTnLst>
                                </p:cTn>
                              </p:par>
                            </p:childTnLst>
                          </p:cTn>
                        </p:par>
                      </p:childTnLst>
                    </p:cTn>
                  </p:par>
                  <p:par>
                    <p:cTn id="197" fill="hold">
                      <p:stCondLst>
                        <p:cond delay="indefinite"/>
                      </p:stCondLst>
                      <p:childTnLst>
                        <p:par>
                          <p:cTn id="198" fill="hold">
                            <p:stCondLst>
                              <p:cond delay="0"/>
                            </p:stCondLst>
                            <p:childTnLst>
                              <p:par>
                                <p:cTn id="199" presetID="1" presetClass="entr" presetSubtype="0" fill="hold" nodeType="clickEffect">
                                  <p:stCondLst>
                                    <p:cond delay="0"/>
                                  </p:stCondLst>
                                  <p:childTnLst>
                                    <p:set>
                                      <p:cBhvr>
                                        <p:cTn id="200" dur="1" fill="hold">
                                          <p:stCondLst>
                                            <p:cond delay="0"/>
                                          </p:stCondLst>
                                        </p:cTn>
                                        <p:tgtEl>
                                          <p:spTgt spid="98"/>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99"/>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100"/>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97"/>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ntr" presetSubtype="0" fill="hold" grpId="0" nodeType="clickEffect">
                                  <p:stCondLst>
                                    <p:cond delay="0"/>
                                  </p:stCondLst>
                                  <p:childTnLst>
                                    <p:set>
                                      <p:cBhvr>
                                        <p:cTn id="210" dur="1" fill="hold">
                                          <p:stCondLst>
                                            <p:cond delay="0"/>
                                          </p:stCondLst>
                                        </p:cTn>
                                        <p:tgtEl>
                                          <p:spTgt spid="109"/>
                                        </p:tgtEl>
                                        <p:attrNameLst>
                                          <p:attrName>style.visibility</p:attrName>
                                        </p:attrNameLst>
                                      </p:cBhvr>
                                      <p:to>
                                        <p:strVal val="visible"/>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grpId="0" nodeType="clickEffect">
                                  <p:stCondLst>
                                    <p:cond delay="0"/>
                                  </p:stCondLst>
                                  <p:childTnLst>
                                    <p:set>
                                      <p:cBhvr>
                                        <p:cTn id="214" dur="1" fill="hold">
                                          <p:stCondLst>
                                            <p:cond delay="0"/>
                                          </p:stCondLst>
                                        </p:cTn>
                                        <p:tgtEl>
                                          <p:spTgt spid="110"/>
                                        </p:tgtEl>
                                        <p:attrNameLst>
                                          <p:attrName>style.visibility</p:attrName>
                                        </p:attrNameLst>
                                      </p:cBhvr>
                                      <p:to>
                                        <p:strVal val="visible"/>
                                      </p:to>
                                    </p:set>
                                  </p:childTnLst>
                                </p:cTn>
                              </p:par>
                              <p:par>
                                <p:cTn id="215" presetID="1" presetClass="entr" presetSubtype="0" fill="hold" grpId="0" nodeType="withEffect">
                                  <p:stCondLst>
                                    <p:cond delay="0"/>
                                  </p:stCondLst>
                                  <p:childTnLst>
                                    <p:set>
                                      <p:cBhvr>
                                        <p:cTn id="216" dur="1" fill="hold">
                                          <p:stCondLst>
                                            <p:cond delay="0"/>
                                          </p:stCondLst>
                                        </p:cTn>
                                        <p:tgtEl>
                                          <p:spTgt spid="111"/>
                                        </p:tgtEl>
                                        <p:attrNameLst>
                                          <p:attrName>style.visibility</p:attrName>
                                        </p:attrNameLst>
                                      </p:cBhvr>
                                      <p:to>
                                        <p:strVal val="visible"/>
                                      </p:to>
                                    </p:set>
                                  </p:childTnLst>
                                </p:cTn>
                              </p:par>
                              <p:par>
                                <p:cTn id="217" presetID="1" presetClass="entr" presetSubtype="0" fill="hold" grpId="0" nodeType="withEffect">
                                  <p:stCondLst>
                                    <p:cond delay="0"/>
                                  </p:stCondLst>
                                  <p:childTnLst>
                                    <p:set>
                                      <p:cBhvr>
                                        <p:cTn id="218" dur="1" fill="hold">
                                          <p:stCondLst>
                                            <p:cond delay="0"/>
                                          </p:stCondLst>
                                        </p:cTn>
                                        <p:tgtEl>
                                          <p:spTgt spid="112"/>
                                        </p:tgtEl>
                                        <p:attrNameLst>
                                          <p:attrName>style.visibility</p:attrName>
                                        </p:attrNameLst>
                                      </p:cBhvr>
                                      <p:to>
                                        <p:strVal val="visible"/>
                                      </p:to>
                                    </p:set>
                                  </p:childTnLst>
                                </p:cTn>
                              </p:par>
                              <p:par>
                                <p:cTn id="219" presetID="1" presetClass="entr" presetSubtype="0" fill="hold" grpId="0" nodeType="withEffect">
                                  <p:stCondLst>
                                    <p:cond delay="0"/>
                                  </p:stCondLst>
                                  <p:childTnLst>
                                    <p:set>
                                      <p:cBhvr>
                                        <p:cTn id="220" dur="1" fill="hold">
                                          <p:stCondLst>
                                            <p:cond delay="0"/>
                                          </p:stCondLst>
                                        </p:cTn>
                                        <p:tgtEl>
                                          <p:spTgt spid="113"/>
                                        </p:tgtEl>
                                        <p:attrNameLst>
                                          <p:attrName>style.visibility</p:attrName>
                                        </p:attrNameLst>
                                      </p:cBhvr>
                                      <p:to>
                                        <p:strVal val="visible"/>
                                      </p:to>
                                    </p:set>
                                  </p:childTnLst>
                                </p:cTn>
                              </p:par>
                              <p:par>
                                <p:cTn id="221" presetID="1" presetClass="entr" presetSubtype="0" fill="hold" grpId="0" nodeType="withEffect">
                                  <p:stCondLst>
                                    <p:cond delay="0"/>
                                  </p:stCondLst>
                                  <p:childTnLst>
                                    <p:set>
                                      <p:cBhvr>
                                        <p:cTn id="222" dur="1" fill="hold">
                                          <p:stCondLst>
                                            <p:cond delay="0"/>
                                          </p:stCondLst>
                                        </p:cTn>
                                        <p:tgtEl>
                                          <p:spTgt spid="114"/>
                                        </p:tgtEl>
                                        <p:attrNameLst>
                                          <p:attrName>style.visibility</p:attrName>
                                        </p:attrNameLst>
                                      </p:cBhvr>
                                      <p:to>
                                        <p:strVal val="visible"/>
                                      </p:to>
                                    </p:set>
                                  </p:childTnLst>
                                </p:cTn>
                              </p:par>
                              <p:par>
                                <p:cTn id="223" presetID="1" presetClass="entr" presetSubtype="0" fill="hold" grpId="0" nodeType="withEffect">
                                  <p:stCondLst>
                                    <p:cond delay="0"/>
                                  </p:stCondLst>
                                  <p:childTnLst>
                                    <p:set>
                                      <p:cBhvr>
                                        <p:cTn id="224" dur="1" fill="hold">
                                          <p:stCondLst>
                                            <p:cond delay="0"/>
                                          </p:stCondLst>
                                        </p:cTn>
                                        <p:tgtEl>
                                          <p:spTgt spid="115"/>
                                        </p:tgtEl>
                                        <p:attrNameLst>
                                          <p:attrName>style.visibility</p:attrName>
                                        </p:attrNameLst>
                                      </p:cBhvr>
                                      <p:to>
                                        <p:strVal val="visible"/>
                                      </p:to>
                                    </p:set>
                                  </p:childTnLst>
                                </p:cTn>
                              </p:par>
                            </p:childTnLst>
                          </p:cTn>
                        </p:par>
                      </p:childTnLst>
                    </p:cTn>
                  </p:par>
                  <p:par>
                    <p:cTn id="225" fill="hold">
                      <p:stCondLst>
                        <p:cond delay="indefinite"/>
                      </p:stCondLst>
                      <p:childTnLst>
                        <p:par>
                          <p:cTn id="226" fill="hold">
                            <p:stCondLst>
                              <p:cond delay="0"/>
                            </p:stCondLst>
                            <p:childTnLst>
                              <p:par>
                                <p:cTn id="227" presetID="1" presetClass="entr" presetSubtype="0" fill="hold" grpId="0" nodeType="clickEffect">
                                  <p:stCondLst>
                                    <p:cond delay="0"/>
                                  </p:stCondLst>
                                  <p:childTnLst>
                                    <p:set>
                                      <p:cBhvr>
                                        <p:cTn id="228" dur="1" fill="hold">
                                          <p:stCondLst>
                                            <p:cond delay="0"/>
                                          </p:stCondLst>
                                        </p:cTn>
                                        <p:tgtEl>
                                          <p:spTgt spid="122"/>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128"/>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ntr" presetSubtype="0" fill="hold" grpId="0" nodeType="clickEffect">
                                  <p:stCondLst>
                                    <p:cond delay="0"/>
                                  </p:stCondLst>
                                  <p:childTnLst>
                                    <p:set>
                                      <p:cBhvr>
                                        <p:cTn id="234" dur="1" fill="hold">
                                          <p:stCondLst>
                                            <p:cond delay="0"/>
                                          </p:stCondLst>
                                        </p:cTn>
                                        <p:tgtEl>
                                          <p:spTgt spid="123"/>
                                        </p:tgtEl>
                                        <p:attrNameLst>
                                          <p:attrName>style.visibility</p:attrName>
                                        </p:attrNameLst>
                                      </p:cBhvr>
                                      <p:to>
                                        <p:strVal val="visible"/>
                                      </p:to>
                                    </p:set>
                                  </p:childTnLst>
                                </p:cTn>
                              </p:par>
                            </p:childTnLst>
                          </p:cTn>
                        </p:par>
                      </p:childTnLst>
                    </p:cTn>
                  </p:par>
                  <p:par>
                    <p:cTn id="235" fill="hold">
                      <p:stCondLst>
                        <p:cond delay="indefinite"/>
                      </p:stCondLst>
                      <p:childTnLst>
                        <p:par>
                          <p:cTn id="236" fill="hold">
                            <p:stCondLst>
                              <p:cond delay="0"/>
                            </p:stCondLst>
                            <p:childTnLst>
                              <p:par>
                                <p:cTn id="237" presetID="1" presetClass="entr" presetSubtype="0" fill="hold" grpId="0" nodeType="clickEffect">
                                  <p:stCondLst>
                                    <p:cond delay="0"/>
                                  </p:stCondLst>
                                  <p:childTnLst>
                                    <p:set>
                                      <p:cBhvr>
                                        <p:cTn id="238" dur="1" fill="hold">
                                          <p:stCondLst>
                                            <p:cond delay="0"/>
                                          </p:stCondLst>
                                        </p:cTn>
                                        <p:tgtEl>
                                          <p:spTgt spid="121"/>
                                        </p:tgtEl>
                                        <p:attrNameLst>
                                          <p:attrName>style.visibility</p:attrName>
                                        </p:attrNameLst>
                                      </p:cBhvr>
                                      <p:to>
                                        <p:strVal val="visible"/>
                                      </p:to>
                                    </p:set>
                                  </p:childTnLst>
                                </p:cTn>
                              </p:par>
                              <p:par>
                                <p:cTn id="239" presetID="1" presetClass="entr" presetSubtype="0" fill="hold" grpId="0" nodeType="withEffect">
                                  <p:stCondLst>
                                    <p:cond delay="0"/>
                                  </p:stCondLst>
                                  <p:childTnLst>
                                    <p:set>
                                      <p:cBhvr>
                                        <p:cTn id="240" dur="1" fill="hold">
                                          <p:stCondLst>
                                            <p:cond delay="0"/>
                                          </p:stCondLst>
                                        </p:cTn>
                                        <p:tgtEl>
                                          <p:spTgt spid="116"/>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117"/>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118"/>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119"/>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120"/>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presetID="1" presetClass="entr" presetSubtype="0" fill="hold" grpId="0" nodeType="clickEffect">
                                  <p:stCondLst>
                                    <p:cond delay="0"/>
                                  </p:stCondLst>
                                  <p:childTnLst>
                                    <p:set>
                                      <p:cBhvr>
                                        <p:cTn id="252" dur="1" fill="hold">
                                          <p:stCondLst>
                                            <p:cond delay="0"/>
                                          </p:stCondLst>
                                        </p:cTn>
                                        <p:tgtEl>
                                          <p:spTgt spid="125"/>
                                        </p:tgtEl>
                                        <p:attrNameLst>
                                          <p:attrName>style.visibility</p:attrName>
                                        </p:attrNameLst>
                                      </p:cBhvr>
                                      <p:to>
                                        <p:strVal val="visible"/>
                                      </p:to>
                                    </p:set>
                                  </p:childTnLst>
                                </p:cTn>
                              </p:par>
                            </p:childTnLst>
                          </p:cTn>
                        </p:par>
                      </p:childTnLst>
                    </p:cTn>
                  </p:par>
                  <p:par>
                    <p:cTn id="253" fill="hold">
                      <p:stCondLst>
                        <p:cond delay="indefinite"/>
                      </p:stCondLst>
                      <p:childTnLst>
                        <p:par>
                          <p:cTn id="254" fill="hold">
                            <p:stCondLst>
                              <p:cond delay="0"/>
                            </p:stCondLst>
                            <p:childTnLst>
                              <p:par>
                                <p:cTn id="255" presetID="1" presetClass="entr" presetSubtype="0" fill="hold" grpId="0" nodeType="clickEffect">
                                  <p:stCondLst>
                                    <p:cond delay="0"/>
                                  </p:stCondLst>
                                  <p:childTnLst>
                                    <p:set>
                                      <p:cBhvr>
                                        <p:cTn id="256" dur="1" fill="hold">
                                          <p:stCondLst>
                                            <p:cond delay="0"/>
                                          </p:stCondLst>
                                        </p:cTn>
                                        <p:tgtEl>
                                          <p:spTgt spid="124"/>
                                        </p:tgtEl>
                                        <p:attrNameLst>
                                          <p:attrName>style.visibility</p:attrName>
                                        </p:attrNameLst>
                                      </p:cBhvr>
                                      <p:to>
                                        <p:strVal val="visible"/>
                                      </p:to>
                                    </p:set>
                                  </p:childTnLst>
                                </p:cTn>
                              </p:par>
                              <p:par>
                                <p:cTn id="257" presetID="1" presetClass="entr" presetSubtype="0" fill="hold" grpId="0" nodeType="withEffect">
                                  <p:stCondLst>
                                    <p:cond delay="0"/>
                                  </p:stCondLst>
                                  <p:childTnLst>
                                    <p:set>
                                      <p:cBhvr>
                                        <p:cTn id="258" dur="1" fill="hold">
                                          <p:stCondLst>
                                            <p:cond delay="0"/>
                                          </p:stCondLst>
                                        </p:cTn>
                                        <p:tgtEl>
                                          <p:spTgt spid="126"/>
                                        </p:tgtEl>
                                        <p:attrNameLst>
                                          <p:attrName>style.visibility</p:attrName>
                                        </p:attrNameLst>
                                      </p:cBhvr>
                                      <p:to>
                                        <p:strVal val="visible"/>
                                      </p:to>
                                    </p:set>
                                  </p:childTnLst>
                                </p:cTn>
                              </p:par>
                            </p:childTnLst>
                          </p:cTn>
                        </p:par>
                      </p:childTnLst>
                    </p:cTn>
                  </p:par>
                  <p:par>
                    <p:cTn id="259" fill="hold">
                      <p:stCondLst>
                        <p:cond delay="indefinite"/>
                      </p:stCondLst>
                      <p:childTnLst>
                        <p:par>
                          <p:cTn id="260" fill="hold">
                            <p:stCondLst>
                              <p:cond delay="0"/>
                            </p:stCondLst>
                            <p:childTnLst>
                              <p:par>
                                <p:cTn id="261" presetID="1" presetClass="entr" presetSubtype="0" fill="hold" grpId="0" nodeType="clickEffect">
                                  <p:stCondLst>
                                    <p:cond delay="0"/>
                                  </p:stCondLst>
                                  <p:childTnLst>
                                    <p:set>
                                      <p:cBhvr>
                                        <p:cTn id="262" dur="1" fill="hold">
                                          <p:stCondLst>
                                            <p:cond delay="0"/>
                                          </p:stCondLst>
                                        </p:cTn>
                                        <p:tgtEl>
                                          <p:spTgt spid="127"/>
                                        </p:tgtEl>
                                        <p:attrNameLst>
                                          <p:attrName>style.visibility</p:attrName>
                                        </p:attrNameLst>
                                      </p:cBhvr>
                                      <p:to>
                                        <p:strVal val="visible"/>
                                      </p:to>
                                    </p:set>
                                  </p:childTnLst>
                                </p:cTn>
                              </p:par>
                            </p:childTnLst>
                          </p:cTn>
                        </p:par>
                      </p:childTnLst>
                    </p:cTn>
                  </p:par>
                  <p:par>
                    <p:cTn id="263" fill="hold">
                      <p:stCondLst>
                        <p:cond delay="indefinite"/>
                      </p:stCondLst>
                      <p:childTnLst>
                        <p:par>
                          <p:cTn id="264" fill="hold">
                            <p:stCondLst>
                              <p:cond delay="0"/>
                            </p:stCondLst>
                            <p:childTnLst>
                              <p:par>
                                <p:cTn id="265" presetID="1" presetClass="entr" presetSubtype="0" fill="hold" grpId="0" nodeType="clickEffect">
                                  <p:stCondLst>
                                    <p:cond delay="0"/>
                                  </p:stCondLst>
                                  <p:childTnLst>
                                    <p:set>
                                      <p:cBhvr>
                                        <p:cTn id="266" dur="1" fill="hold">
                                          <p:stCondLst>
                                            <p:cond delay="0"/>
                                          </p:stCondLst>
                                        </p:cTn>
                                        <p:tgtEl>
                                          <p:spTgt spid="104"/>
                                        </p:tgtEl>
                                        <p:attrNameLst>
                                          <p:attrName>style.visibility</p:attrName>
                                        </p:attrNameLst>
                                      </p:cBhvr>
                                      <p:to>
                                        <p:strVal val="visible"/>
                                      </p:to>
                                    </p:set>
                                  </p:childTnLst>
                                </p:cTn>
                              </p:par>
                              <p:par>
                                <p:cTn id="267" presetID="1" presetClass="entr" presetSubtype="0" fill="hold" grpId="0" nodeType="withEffect">
                                  <p:stCondLst>
                                    <p:cond delay="0"/>
                                  </p:stCondLst>
                                  <p:childTnLst>
                                    <p:set>
                                      <p:cBhvr>
                                        <p:cTn id="268" dur="1" fill="hold">
                                          <p:stCondLst>
                                            <p:cond delay="0"/>
                                          </p:stCondLst>
                                        </p:cTn>
                                        <p:tgtEl>
                                          <p:spTgt spid="105"/>
                                        </p:tgtEl>
                                        <p:attrNameLst>
                                          <p:attrName>style.visibility</p:attrName>
                                        </p:attrNameLst>
                                      </p:cBhvr>
                                      <p:to>
                                        <p:strVal val="visible"/>
                                      </p:to>
                                    </p:set>
                                  </p:childTnLst>
                                </p:cTn>
                              </p:par>
                              <p:par>
                                <p:cTn id="269" presetID="1" presetClass="entr" presetSubtype="0" fill="hold" grpId="0" nodeType="withEffect">
                                  <p:stCondLst>
                                    <p:cond delay="0"/>
                                  </p:stCondLst>
                                  <p:childTnLst>
                                    <p:set>
                                      <p:cBhvr>
                                        <p:cTn id="270" dur="1" fill="hold">
                                          <p:stCondLst>
                                            <p:cond delay="0"/>
                                          </p:stCondLst>
                                        </p:cTn>
                                        <p:tgtEl>
                                          <p:spTgt spid="103"/>
                                        </p:tgtEl>
                                        <p:attrNameLst>
                                          <p:attrName>style.visibility</p:attrName>
                                        </p:attrNameLst>
                                      </p:cBhvr>
                                      <p:to>
                                        <p:strVal val="visible"/>
                                      </p:to>
                                    </p:set>
                                  </p:childTnLst>
                                </p:cTn>
                              </p:par>
                              <p:par>
                                <p:cTn id="271" presetID="1" presetClass="entr" presetSubtype="0" fill="hold" grpId="0" nodeType="withEffect">
                                  <p:stCondLst>
                                    <p:cond delay="0"/>
                                  </p:stCondLst>
                                  <p:childTnLst>
                                    <p:set>
                                      <p:cBhvr>
                                        <p:cTn id="272" dur="1" fill="hold">
                                          <p:stCondLst>
                                            <p:cond delay="0"/>
                                          </p:stCondLst>
                                        </p:cTn>
                                        <p:tgtEl>
                                          <p:spTgt spid="107"/>
                                        </p:tgtEl>
                                        <p:attrNameLst>
                                          <p:attrName>style.visibility</p:attrName>
                                        </p:attrNameLst>
                                      </p:cBhvr>
                                      <p:to>
                                        <p:strVal val="visible"/>
                                      </p:to>
                                    </p:set>
                                  </p:childTnLst>
                                </p:cTn>
                              </p:par>
                              <p:par>
                                <p:cTn id="273" presetID="1" presetClass="entr" presetSubtype="0" fill="hold" grpId="0" nodeType="withEffect">
                                  <p:stCondLst>
                                    <p:cond delay="0"/>
                                  </p:stCondLst>
                                  <p:childTnLst>
                                    <p:set>
                                      <p:cBhvr>
                                        <p:cTn id="274" dur="1" fill="hold">
                                          <p:stCondLst>
                                            <p:cond delay="0"/>
                                          </p:stCondLst>
                                        </p:cTn>
                                        <p:tgtEl>
                                          <p:spTgt spid="106"/>
                                        </p:tgtEl>
                                        <p:attrNameLst>
                                          <p:attrName>style.visibility</p:attrName>
                                        </p:attrNameLst>
                                      </p:cBhvr>
                                      <p:to>
                                        <p:strVal val="visible"/>
                                      </p:to>
                                    </p:set>
                                  </p:childTnLst>
                                </p:cTn>
                              </p:par>
                            </p:childTnLst>
                          </p:cTn>
                        </p:par>
                      </p:childTnLst>
                    </p:cTn>
                  </p:par>
                  <p:par>
                    <p:cTn id="275" fill="hold">
                      <p:stCondLst>
                        <p:cond delay="indefinite"/>
                      </p:stCondLst>
                      <p:childTnLst>
                        <p:par>
                          <p:cTn id="276" fill="hold">
                            <p:stCondLst>
                              <p:cond delay="0"/>
                            </p:stCondLst>
                            <p:childTnLst>
                              <p:par>
                                <p:cTn id="277" presetID="1" presetClass="entr" presetSubtype="0" fill="hold" grpId="0" nodeType="clickEffect">
                                  <p:stCondLst>
                                    <p:cond delay="0"/>
                                  </p:stCondLst>
                                  <p:childTnLst>
                                    <p:set>
                                      <p:cBhvr>
                                        <p:cTn id="278" dur="1" fill="hold">
                                          <p:stCondLst>
                                            <p:cond delay="0"/>
                                          </p:stCondLst>
                                        </p:cTn>
                                        <p:tgtEl>
                                          <p:spTgt spid="96"/>
                                        </p:tgtEl>
                                        <p:attrNameLst>
                                          <p:attrName>style.visibility</p:attrName>
                                        </p:attrNameLst>
                                      </p:cBhvr>
                                      <p:to>
                                        <p:strVal val="visible"/>
                                      </p:to>
                                    </p:set>
                                  </p:childTnLst>
                                </p:cTn>
                              </p:par>
                              <p:par>
                                <p:cTn id="279" presetID="1" presetClass="entr" presetSubtype="0" fill="hold" grpId="0" nodeType="withEffect">
                                  <p:stCondLst>
                                    <p:cond delay="0"/>
                                  </p:stCondLst>
                                  <p:childTnLst>
                                    <p:set>
                                      <p:cBhvr>
                                        <p:cTn id="280" dur="1" fill="hold">
                                          <p:stCondLst>
                                            <p:cond delay="0"/>
                                          </p:stCondLst>
                                        </p:cTn>
                                        <p:tgtEl>
                                          <p:spTgt spid="108"/>
                                        </p:tgtEl>
                                        <p:attrNameLst>
                                          <p:attrName>style.visibility</p:attrName>
                                        </p:attrNameLst>
                                      </p:cBhvr>
                                      <p:to>
                                        <p:strVal val="visible"/>
                                      </p:to>
                                    </p:set>
                                  </p:childTnLst>
                                </p:cTn>
                              </p:par>
                            </p:childTnLst>
                          </p:cTn>
                        </p:par>
                      </p:childTnLst>
                    </p:cTn>
                  </p:par>
                  <p:par>
                    <p:cTn id="281" fill="hold">
                      <p:stCondLst>
                        <p:cond delay="indefinite"/>
                      </p:stCondLst>
                      <p:childTnLst>
                        <p:par>
                          <p:cTn id="282" fill="hold">
                            <p:stCondLst>
                              <p:cond delay="0"/>
                            </p:stCondLst>
                            <p:childTnLst>
                              <p:par>
                                <p:cTn id="283" presetID="1" presetClass="entr" presetSubtype="0" fill="hold" grpId="0" nodeType="clickEffect">
                                  <p:stCondLst>
                                    <p:cond delay="0"/>
                                  </p:stCondLst>
                                  <p:childTnLst>
                                    <p:set>
                                      <p:cBhvr>
                                        <p:cTn id="284" dur="1" fill="hold">
                                          <p:stCondLst>
                                            <p:cond delay="0"/>
                                          </p:stCondLst>
                                        </p:cTn>
                                        <p:tgtEl>
                                          <p:spTgt spid="130"/>
                                        </p:tgtEl>
                                        <p:attrNameLst>
                                          <p:attrName>style.visibility</p:attrName>
                                        </p:attrNameLst>
                                      </p:cBhvr>
                                      <p:to>
                                        <p:strVal val="visible"/>
                                      </p:to>
                                    </p:set>
                                  </p:childTnLst>
                                </p:cTn>
                              </p:par>
                            </p:childTnLst>
                          </p:cTn>
                        </p:par>
                      </p:childTnLst>
                    </p:cTn>
                  </p:par>
                  <p:par>
                    <p:cTn id="285" fill="hold">
                      <p:stCondLst>
                        <p:cond delay="indefinite"/>
                      </p:stCondLst>
                      <p:childTnLst>
                        <p:par>
                          <p:cTn id="286" fill="hold">
                            <p:stCondLst>
                              <p:cond delay="0"/>
                            </p:stCondLst>
                            <p:childTnLst>
                              <p:par>
                                <p:cTn id="287" presetID="1" presetClass="entr" presetSubtype="0" fill="hold" grpId="0" nodeType="clickEffect">
                                  <p:stCondLst>
                                    <p:cond delay="0"/>
                                  </p:stCondLst>
                                  <p:childTnLst>
                                    <p:set>
                                      <p:cBhvr>
                                        <p:cTn id="288" dur="1" fill="hold">
                                          <p:stCondLst>
                                            <p:cond delay="0"/>
                                          </p:stCondLst>
                                        </p:cTn>
                                        <p:tgtEl>
                                          <p:spTgt spid="138"/>
                                        </p:tgtEl>
                                        <p:attrNameLst>
                                          <p:attrName>style.visibility</p:attrName>
                                        </p:attrNameLst>
                                      </p:cBhvr>
                                      <p:to>
                                        <p:strVal val="visible"/>
                                      </p:to>
                                    </p:set>
                                  </p:childTnLst>
                                </p:cTn>
                              </p:par>
                            </p:childTnLst>
                          </p:cTn>
                        </p:par>
                      </p:childTnLst>
                    </p:cTn>
                  </p:par>
                  <p:par>
                    <p:cTn id="289" fill="hold">
                      <p:stCondLst>
                        <p:cond delay="indefinite"/>
                      </p:stCondLst>
                      <p:childTnLst>
                        <p:par>
                          <p:cTn id="290" fill="hold">
                            <p:stCondLst>
                              <p:cond delay="0"/>
                            </p:stCondLst>
                            <p:childTnLst>
                              <p:par>
                                <p:cTn id="291" presetID="1" presetClass="entr" presetSubtype="0" fill="hold" grpId="0" nodeType="clickEffect">
                                  <p:stCondLst>
                                    <p:cond delay="0"/>
                                  </p:stCondLst>
                                  <p:childTnLst>
                                    <p:set>
                                      <p:cBhvr>
                                        <p:cTn id="292" dur="1" fill="hold">
                                          <p:stCondLst>
                                            <p:cond delay="0"/>
                                          </p:stCondLst>
                                        </p:cTn>
                                        <p:tgtEl>
                                          <p:spTgt spid="133"/>
                                        </p:tgtEl>
                                        <p:attrNameLst>
                                          <p:attrName>style.visibility</p:attrName>
                                        </p:attrNameLst>
                                      </p:cBhvr>
                                      <p:to>
                                        <p:strVal val="visible"/>
                                      </p:to>
                                    </p:set>
                                  </p:childTnLst>
                                </p:cTn>
                              </p:par>
                              <p:par>
                                <p:cTn id="293" presetID="1" presetClass="entr" presetSubtype="0" fill="hold" grpId="0" nodeType="withEffect">
                                  <p:stCondLst>
                                    <p:cond delay="0"/>
                                  </p:stCondLst>
                                  <p:childTnLst>
                                    <p:set>
                                      <p:cBhvr>
                                        <p:cTn id="294" dur="1" fill="hold">
                                          <p:stCondLst>
                                            <p:cond delay="0"/>
                                          </p:stCondLst>
                                        </p:cTn>
                                        <p:tgtEl>
                                          <p:spTgt spid="134"/>
                                        </p:tgtEl>
                                        <p:attrNameLst>
                                          <p:attrName>style.visibility</p:attrName>
                                        </p:attrNameLst>
                                      </p:cBhvr>
                                      <p:to>
                                        <p:strVal val="visible"/>
                                      </p:to>
                                    </p:set>
                                  </p:childTnLst>
                                </p:cTn>
                              </p:par>
                              <p:par>
                                <p:cTn id="295" presetID="1" presetClass="entr" presetSubtype="0" fill="hold" grpId="0" nodeType="withEffect">
                                  <p:stCondLst>
                                    <p:cond delay="0"/>
                                  </p:stCondLst>
                                  <p:childTnLst>
                                    <p:set>
                                      <p:cBhvr>
                                        <p:cTn id="296" dur="1" fill="hold">
                                          <p:stCondLst>
                                            <p:cond delay="0"/>
                                          </p:stCondLst>
                                        </p:cTn>
                                        <p:tgtEl>
                                          <p:spTgt spid="132"/>
                                        </p:tgtEl>
                                        <p:attrNameLst>
                                          <p:attrName>style.visibility</p:attrName>
                                        </p:attrNameLst>
                                      </p:cBhvr>
                                      <p:to>
                                        <p:strVal val="visible"/>
                                      </p:to>
                                    </p:set>
                                  </p:childTnLst>
                                </p:cTn>
                              </p:par>
                              <p:par>
                                <p:cTn id="297" presetID="1" presetClass="entr" presetSubtype="0" fill="hold" grpId="0" nodeType="withEffect">
                                  <p:stCondLst>
                                    <p:cond delay="0"/>
                                  </p:stCondLst>
                                  <p:childTnLst>
                                    <p:set>
                                      <p:cBhvr>
                                        <p:cTn id="298" dur="1" fill="hold">
                                          <p:stCondLst>
                                            <p:cond delay="0"/>
                                          </p:stCondLst>
                                        </p:cTn>
                                        <p:tgtEl>
                                          <p:spTgt spid="136"/>
                                        </p:tgtEl>
                                        <p:attrNameLst>
                                          <p:attrName>style.visibility</p:attrName>
                                        </p:attrNameLst>
                                      </p:cBhvr>
                                      <p:to>
                                        <p:strVal val="visible"/>
                                      </p:to>
                                    </p:set>
                                  </p:childTnLst>
                                </p:cTn>
                              </p:par>
                              <p:par>
                                <p:cTn id="299" presetID="1" presetClass="entr" presetSubtype="0" fill="hold" grpId="0" nodeType="withEffect">
                                  <p:stCondLst>
                                    <p:cond delay="0"/>
                                  </p:stCondLst>
                                  <p:childTnLst>
                                    <p:set>
                                      <p:cBhvr>
                                        <p:cTn id="300" dur="1" fill="hold">
                                          <p:stCondLst>
                                            <p:cond delay="0"/>
                                          </p:stCondLst>
                                        </p:cTn>
                                        <p:tgtEl>
                                          <p:spTgt spid="135"/>
                                        </p:tgtEl>
                                        <p:attrNameLst>
                                          <p:attrName>style.visibility</p:attrName>
                                        </p:attrNameLst>
                                      </p:cBhvr>
                                      <p:to>
                                        <p:strVal val="visible"/>
                                      </p:to>
                                    </p:set>
                                  </p:childTnLst>
                                </p:cTn>
                              </p:par>
                            </p:childTnLst>
                          </p:cTn>
                        </p:par>
                      </p:childTnLst>
                    </p:cTn>
                  </p:par>
                  <p:par>
                    <p:cTn id="301" fill="hold">
                      <p:stCondLst>
                        <p:cond delay="indefinite"/>
                      </p:stCondLst>
                      <p:childTnLst>
                        <p:par>
                          <p:cTn id="302" fill="hold">
                            <p:stCondLst>
                              <p:cond delay="0"/>
                            </p:stCondLst>
                            <p:childTnLst>
                              <p:par>
                                <p:cTn id="303" presetID="1" presetClass="entr" presetSubtype="0" fill="hold" grpId="0" nodeType="clickEffect">
                                  <p:stCondLst>
                                    <p:cond delay="0"/>
                                  </p:stCondLst>
                                  <p:childTnLst>
                                    <p:set>
                                      <p:cBhvr>
                                        <p:cTn id="304" dur="1" fill="hold">
                                          <p:stCondLst>
                                            <p:cond delay="0"/>
                                          </p:stCondLst>
                                        </p:cTn>
                                        <p:tgtEl>
                                          <p:spTgt spid="131"/>
                                        </p:tgtEl>
                                        <p:attrNameLst>
                                          <p:attrName>style.visibility</p:attrName>
                                        </p:attrNameLst>
                                      </p:cBhvr>
                                      <p:to>
                                        <p:strVal val="visible"/>
                                      </p:to>
                                    </p:set>
                                  </p:childTnLst>
                                </p:cTn>
                              </p:par>
                              <p:par>
                                <p:cTn id="305" presetID="1" presetClass="entr" presetSubtype="0" fill="hold" grpId="0" nodeType="withEffect">
                                  <p:stCondLst>
                                    <p:cond delay="0"/>
                                  </p:stCondLst>
                                  <p:childTnLst>
                                    <p:set>
                                      <p:cBhvr>
                                        <p:cTn id="306"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39" grpId="0"/>
      <p:bldP spid="33" grpId="0"/>
      <p:bldP spid="40" grpId="0"/>
      <p:bldP spid="61" grpId="0"/>
      <p:bldP spid="63" grpId="0"/>
      <p:bldP spid="65" grpId="0"/>
      <p:bldP spid="66" grpId="0"/>
      <p:bldP spid="67" grpId="0"/>
      <p:bldP spid="69" grpId="0"/>
      <p:bldP spid="72" grpId="0"/>
      <p:bldP spid="45" grpId="0"/>
      <p:bldP spid="48" grpId="0"/>
      <p:bldP spid="50" grpId="0"/>
      <p:bldP spid="54" grpId="0"/>
      <p:bldP spid="60" grpId="0"/>
      <p:bldP spid="62" grpId="0"/>
      <p:bldP spid="64" grpId="0"/>
      <p:bldP spid="70" grpId="0"/>
      <p:bldP spid="71" grpId="0"/>
      <p:bldP spid="73" grpId="0"/>
      <p:bldP spid="75" grpId="0"/>
      <p:bldP spid="76" grpId="0"/>
      <p:bldP spid="6" grpId="0" animBg="1"/>
      <p:bldP spid="84" grpId="0"/>
      <p:bldP spid="7" grpId="0" animBg="1"/>
      <p:bldP spid="85" grpId="0" animBg="1"/>
      <p:bldP spid="86" grpId="0" animBg="1"/>
      <p:bldP spid="87" grpId="0"/>
      <p:bldP spid="36" grpId="0"/>
      <p:bldP spid="37" grpId="0"/>
      <p:bldP spid="44" grpId="0"/>
      <p:bldP spid="46" grpId="0"/>
      <p:bldP spid="47" grpId="0"/>
      <p:bldP spid="49" grpId="0"/>
      <p:bldP spid="51" grpId="0"/>
      <p:bldP spid="52" grpId="0"/>
      <p:bldP spid="53" grpId="0"/>
      <p:bldP spid="55" grpId="0"/>
      <p:bldP spid="56" grpId="0"/>
      <p:bldP spid="57" grpId="0"/>
      <p:bldP spid="58" grpId="0"/>
      <p:bldP spid="59" grpId="0"/>
      <p:bldP spid="74" grpId="0"/>
      <p:bldP spid="77" grpId="0"/>
      <p:bldP spid="78" grpId="0"/>
      <p:bldP spid="79" grpId="0"/>
      <p:bldP spid="80" grpId="0"/>
      <p:bldP spid="81" grpId="0"/>
      <p:bldP spid="82" grpId="0"/>
      <p:bldP spid="83" grpId="0"/>
      <p:bldP spid="88" grpId="0"/>
      <p:bldP spid="89" grpId="0" animBg="1"/>
      <p:bldP spid="90" grpId="0"/>
      <p:bldP spid="91" grpId="0" animBg="1"/>
      <p:bldP spid="92" grpId="0" animBg="1"/>
      <p:bldP spid="93" grpId="0" animBg="1"/>
      <p:bldP spid="94" grpId="0"/>
      <p:bldP spid="95" grpId="0" animBg="1"/>
      <p:bldP spid="96" grpId="0"/>
      <p:bldP spid="97" grpId="0"/>
      <p:bldP spid="101" grpId="0"/>
      <p:bldP spid="102" grpId="0"/>
      <p:bldP spid="103" grpId="0"/>
      <p:bldP spid="104" grpId="0"/>
      <p:bldP spid="105" grpId="0"/>
      <p:bldP spid="106" grpId="0"/>
      <p:bldP spid="107" grpId="0"/>
      <p:bldP spid="108" grpId="0"/>
      <p:bldP spid="109" grpId="0"/>
      <p:bldP spid="110" grpId="0"/>
      <p:bldP spid="111" grpId="0"/>
      <p:bldP spid="112" grpId="0"/>
      <p:bldP spid="113" grpId="0"/>
      <p:bldP spid="114" grpId="0"/>
      <p:bldP spid="115" grpId="0"/>
      <p:bldP spid="116" grpId="0"/>
      <p:bldP spid="117" grpId="0"/>
      <p:bldP spid="118" grpId="0"/>
      <p:bldP spid="119" grpId="0"/>
      <p:bldP spid="120" grpId="0"/>
      <p:bldP spid="121" grpId="0"/>
      <p:bldP spid="122" grpId="0" animBg="1"/>
      <p:bldP spid="123" grpId="0"/>
      <p:bldP spid="124" grpId="0" animBg="1"/>
      <p:bldP spid="125" grpId="0" animBg="1"/>
      <p:bldP spid="126" grpId="0" animBg="1"/>
      <p:bldP spid="127" grpId="0"/>
      <p:bldP spid="128" grpId="0" animBg="1"/>
      <p:bldP spid="130" grpId="0"/>
      <p:bldP spid="131" grpId="0"/>
      <p:bldP spid="132" grpId="0"/>
      <p:bldP spid="133" grpId="0"/>
      <p:bldP spid="134" grpId="0"/>
      <p:bldP spid="135" grpId="0"/>
      <p:bldP spid="136" grpId="0"/>
      <p:bldP spid="137" grpId="0"/>
      <p:bldP spid="13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2E988DA4-0944-4E8D-969E-D57D8844DC17}"/>
              </a:ext>
            </a:extLst>
          </p:cNvPr>
          <p:cNvCxnSpPr>
            <a:cxnSpLocks/>
            <a:endCxn id="15" idx="0"/>
          </p:cNvCxnSpPr>
          <p:nvPr/>
        </p:nvCxnSpPr>
        <p:spPr>
          <a:xfrm>
            <a:off x="1191446" y="0"/>
            <a:ext cx="0" cy="511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854CD797-DE29-41C7-B2F5-D10F1D62CC82}"/>
              </a:ext>
            </a:extLst>
          </p:cNvPr>
          <p:cNvSpPr/>
          <p:nvPr/>
        </p:nvSpPr>
        <p:spPr>
          <a:xfrm>
            <a:off x="954165" y="51145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16" name="TextBox 15">
            <a:extLst>
              <a:ext uri="{FF2B5EF4-FFF2-40B4-BE49-F238E27FC236}">
                <a16:creationId xmlns:a16="http://schemas.microsoft.com/office/drawing/2014/main" id="{0CA37DD2-AB22-447A-B018-EB2E669A682A}"/>
              </a:ext>
            </a:extLst>
          </p:cNvPr>
          <p:cNvSpPr txBox="1"/>
          <p:nvPr/>
        </p:nvSpPr>
        <p:spPr>
          <a:xfrm>
            <a:off x="1527893" y="54868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17" name="Straight Connector 16">
            <a:extLst>
              <a:ext uri="{FF2B5EF4-FFF2-40B4-BE49-F238E27FC236}">
                <a16:creationId xmlns:a16="http://schemas.microsoft.com/office/drawing/2014/main" id="{4F59A2A3-AF1C-4060-BA07-51DF9E55FE5F}"/>
              </a:ext>
            </a:extLst>
          </p:cNvPr>
          <p:cNvCxnSpPr>
            <a:cxnSpLocks/>
          </p:cNvCxnSpPr>
          <p:nvPr/>
        </p:nvCxnSpPr>
        <p:spPr>
          <a:xfrm>
            <a:off x="1191446" y="986018"/>
            <a:ext cx="0" cy="129778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73DE0D8-BF47-4896-BF8F-200F546123CB}"/>
              </a:ext>
            </a:extLst>
          </p:cNvPr>
          <p:cNvSpPr txBox="1"/>
          <p:nvPr/>
        </p:nvSpPr>
        <p:spPr>
          <a:xfrm>
            <a:off x="1458964" y="560256"/>
            <a:ext cx="4206601" cy="1723549"/>
          </a:xfrm>
          <a:prstGeom prst="rect">
            <a:avLst/>
          </a:prstGeom>
          <a:noFill/>
        </p:spPr>
        <p:txBody>
          <a:bodyPr wrap="none" rtlCol="0">
            <a:spAutoFit/>
          </a:bodyPr>
          <a:lstStyle/>
          <a:p>
            <a:r>
              <a:rPr lang="en-US" sz="2800" b="1" dirty="0">
                <a:solidFill>
                  <a:srgbClr val="FF0000"/>
                </a:solidFill>
              </a:rPr>
              <a:t>Topics of Unit 1.2</a:t>
            </a:r>
          </a:p>
          <a:p>
            <a:pPr marL="914400" lvl="1" indent="-457200">
              <a:lnSpc>
                <a:spcPct val="150000"/>
              </a:lnSpc>
              <a:spcBef>
                <a:spcPts val="600"/>
              </a:spcBef>
              <a:buFont typeface="Wingdings" panose="05000000000000000000" pitchFamily="2" charset="2"/>
              <a:buChar char="§"/>
            </a:pPr>
            <a:r>
              <a:rPr lang="en-GB" sz="2400" dirty="0">
                <a:solidFill>
                  <a:srgbClr val="002060"/>
                </a:solidFill>
              </a:rPr>
              <a:t>The Basics of Counting</a:t>
            </a:r>
          </a:p>
          <a:p>
            <a:pPr marL="914400" lvl="1" indent="-457200">
              <a:lnSpc>
                <a:spcPct val="150000"/>
              </a:lnSpc>
              <a:spcBef>
                <a:spcPts val="600"/>
              </a:spcBef>
              <a:buFont typeface="Wingdings" panose="05000000000000000000" pitchFamily="2" charset="2"/>
              <a:buChar char="§"/>
            </a:pPr>
            <a:r>
              <a:rPr lang="en-GB" sz="2400" dirty="0">
                <a:solidFill>
                  <a:srgbClr val="002060"/>
                </a:solidFill>
              </a:rPr>
              <a:t>The Pigeonhole Principle</a:t>
            </a:r>
            <a:endParaRPr lang="en-US" sz="2400" dirty="0">
              <a:solidFill>
                <a:srgbClr val="002060"/>
              </a:solidFill>
            </a:endParaRPr>
          </a:p>
        </p:txBody>
      </p:sp>
    </p:spTree>
    <p:extLst>
      <p:ext uri="{BB962C8B-B14F-4D97-AF65-F5344CB8AC3E}">
        <p14:creationId xmlns:p14="http://schemas.microsoft.com/office/powerpoint/2010/main" val="143131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ppt_w</p:attrName>
                                        </p:attrNameLst>
                                      </p:cBhvr>
                                      <p:tavLst>
                                        <p:tav tm="0">
                                          <p:val>
                                            <p:fltVal val="0"/>
                                          </p:val>
                                        </p:tav>
                                        <p:tav tm="100000">
                                          <p:val>
                                            <p:strVal val="#ppt_w"/>
                                          </p:val>
                                        </p:tav>
                                      </p:tavLst>
                                    </p:anim>
                                    <p:anim calcmode="lin" valueType="num">
                                      <p:cBhvr>
                                        <p:cTn id="12" dur="500" fill="hold"/>
                                        <p:tgtEl>
                                          <p:spTgt spid="15"/>
                                        </p:tgtEl>
                                        <p:attrNameLst>
                                          <p:attrName>ppt_h</p:attrName>
                                        </p:attrNameLst>
                                      </p:cBhvr>
                                      <p:tavLst>
                                        <p:tav tm="0">
                                          <p:val>
                                            <p:fltVal val="0"/>
                                          </p:val>
                                        </p:tav>
                                        <p:tav tm="100000">
                                          <p:val>
                                            <p:strVal val="#ppt_h"/>
                                          </p:val>
                                        </p:tav>
                                      </p:tavLst>
                                    </p:anim>
                                    <p:animEffect transition="in" filter="fade">
                                      <p:cBhvr>
                                        <p:cTn id="13" dur="500"/>
                                        <p:tgtEl>
                                          <p:spTgt spid="15"/>
                                        </p:tgtEl>
                                      </p:cBhvr>
                                    </p:animEffect>
                                  </p:childTnLst>
                                </p:cTn>
                              </p:par>
                            </p:childTnLst>
                          </p:cTn>
                        </p:par>
                        <p:par>
                          <p:cTn id="14" fill="hold">
                            <p:stCondLst>
                              <p:cond delay="1000"/>
                            </p:stCondLst>
                            <p:childTnLst>
                              <p:par>
                                <p:cTn id="15" presetID="1" presetClass="entr" presetSubtype="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up)">
                                      <p:cBhvr>
                                        <p:cTn id="20" dur="500"/>
                                        <p:tgtEl>
                                          <p:spTgt spid="18"/>
                                        </p:tgtEl>
                                      </p:cBhvr>
                                    </p:animEffect>
                                  </p:childTnLst>
                                </p:cTn>
                              </p:par>
                              <p:par>
                                <p:cTn id="21" presetID="22" presetClass="entr" presetSubtype="1"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up)">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917056-0969-4E3E-BC1B-AC8797CF286F}"/>
              </a:ext>
            </a:extLst>
          </p:cNvPr>
          <p:cNvSpPr>
            <a:spLocks noGrp="1"/>
          </p:cNvSpPr>
          <p:nvPr>
            <p:ph type="title"/>
          </p:nvPr>
        </p:nvSpPr>
        <p:spPr/>
        <p:txBody>
          <a:bodyPr/>
          <a:lstStyle/>
          <a:p>
            <a:r>
              <a:rPr lang="en-GB" dirty="0"/>
              <a:t>Method 5 ⇝ Example 4</a:t>
            </a:r>
            <a:endParaRPr lang="en-IN" dirty="0"/>
          </a:p>
        </p:txBody>
      </p:sp>
      <p:sp>
        <p:nvSpPr>
          <p:cNvPr id="6" name="Rectangle 5">
            <a:extLst>
              <a:ext uri="{FF2B5EF4-FFF2-40B4-BE49-F238E27FC236}">
                <a16:creationId xmlns:a16="http://schemas.microsoft.com/office/drawing/2014/main" id="{F9CB5B64-627F-4B36-956C-1F4A91AD67AD}"/>
              </a:ext>
            </a:extLst>
          </p:cNvPr>
          <p:cNvSpPr/>
          <p:nvPr/>
        </p:nvSpPr>
        <p:spPr>
          <a:xfrm>
            <a:off x="131180" y="2094629"/>
            <a:ext cx="1548000" cy="523220"/>
          </a:xfrm>
          <a:prstGeom prst="rect">
            <a:avLst/>
          </a:prstGeom>
          <a:solidFill>
            <a:srgbClr val="009AAE"/>
          </a:solidFill>
          <a:ln>
            <a:noFill/>
          </a:ln>
        </p:spPr>
        <p:txBody>
          <a:bodyPr vert="horz" wrap="square" lIns="91440" tIns="45720" rIns="91440" bIns="45720" numCol="1" anchor="ctr" anchorCtr="0" compatLnSpc="1">
            <a:prstTxWarp prst="textNoShape">
              <a:avLst/>
            </a:prstTxWarp>
          </a:bodyPr>
          <a:lstStyle/>
          <a:p>
            <a:pPr algn="ctr">
              <a:buClr>
                <a:schemeClr val="accent6"/>
              </a:buClr>
            </a:pPr>
            <a:r>
              <a:rPr lang="en-GB" sz="2800" dirty="0">
                <a:solidFill>
                  <a:schemeClr val="bg1"/>
                </a:solidFill>
              </a:rPr>
              <a:t>Solution: </a:t>
            </a:r>
            <a:endParaRPr lang="en-IN" sz="2800" dirty="0">
              <a:solidFill>
                <a:schemeClr val="bg1"/>
              </a:solidFill>
            </a:endParaRPr>
          </a:p>
        </p:txBody>
      </p:sp>
      <p:sp>
        <p:nvSpPr>
          <p:cNvPr id="7" name="Rectangle 6">
            <a:extLst>
              <a:ext uri="{FF2B5EF4-FFF2-40B4-BE49-F238E27FC236}">
                <a16:creationId xmlns:a16="http://schemas.microsoft.com/office/drawing/2014/main" id="{36BB7160-ED1D-4ED7-A8EF-214B5166AE81}"/>
              </a:ext>
            </a:extLst>
          </p:cNvPr>
          <p:cNvSpPr/>
          <p:nvPr/>
        </p:nvSpPr>
        <p:spPr>
          <a:xfrm>
            <a:off x="131181" y="873516"/>
            <a:ext cx="1548000" cy="523220"/>
          </a:xfrm>
          <a:prstGeom prst="rect">
            <a:avLst/>
          </a:prstGeom>
          <a:solidFill>
            <a:srgbClr val="009AAE"/>
          </a:solidFill>
          <a:ln>
            <a:noFill/>
          </a:ln>
        </p:spPr>
        <p:txBody>
          <a:bodyPr vert="horz" wrap="square" lIns="91440" tIns="45720" rIns="91440" bIns="45720" numCol="1" anchor="ctr" anchorCtr="0" compatLnSpc="1">
            <a:prstTxWarp prst="textNoShape">
              <a:avLst/>
            </a:prstTxWarp>
          </a:bodyPr>
          <a:lstStyle/>
          <a:p>
            <a:pPr algn="ctr">
              <a:buClr>
                <a:schemeClr val="accent6"/>
              </a:buClr>
            </a:pPr>
            <a:r>
              <a:rPr lang="en-IN" sz="2800" dirty="0">
                <a:solidFill>
                  <a:schemeClr val="bg1"/>
                </a:solidFill>
              </a:rPr>
              <a:t>Question: </a:t>
            </a:r>
          </a:p>
        </p:txBody>
      </p:sp>
      <p:sp>
        <p:nvSpPr>
          <p:cNvPr id="8" name="TextBox 7">
            <a:extLst>
              <a:ext uri="{FF2B5EF4-FFF2-40B4-BE49-F238E27FC236}">
                <a16:creationId xmlns:a16="http://schemas.microsoft.com/office/drawing/2014/main" id="{3B71C3E8-A061-4461-93FD-1AF9DA2B67D2}"/>
              </a:ext>
            </a:extLst>
          </p:cNvPr>
          <p:cNvSpPr txBox="1"/>
          <p:nvPr/>
        </p:nvSpPr>
        <p:spPr>
          <a:xfrm>
            <a:off x="1679180" y="837444"/>
            <a:ext cx="10381639" cy="1124667"/>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spcBef>
                <a:spcPts val="0"/>
              </a:spcBef>
              <a:spcAft>
                <a:spcPts val="0"/>
              </a:spcAft>
            </a:pPr>
            <a:r>
              <a:rPr lang="en-GB" dirty="0">
                <a:latin typeface="+mj-lt"/>
              </a:rPr>
              <a:t>How many words with or without meaning starting with a vowel can be</a:t>
            </a:r>
          </a:p>
          <a:p>
            <a:pPr>
              <a:spcBef>
                <a:spcPts val="0"/>
              </a:spcBef>
              <a:spcAft>
                <a:spcPts val="0"/>
              </a:spcAft>
            </a:pPr>
            <a:r>
              <a:rPr lang="en-GB" dirty="0">
                <a:latin typeface="+mj-lt"/>
              </a:rPr>
              <a:t>formed using letters of a words “COMPUTER”.</a:t>
            </a:r>
            <a:endParaRPr lang="en-IN" dirty="0">
              <a:latin typeface="+mj-lt"/>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20CD80B-3581-4C57-92B8-D98304B94709}"/>
                  </a:ext>
                </a:extLst>
              </p:cNvPr>
              <p:cNvSpPr txBox="1"/>
              <p:nvPr/>
            </p:nvSpPr>
            <p:spPr>
              <a:xfrm>
                <a:off x="1679180" y="2088354"/>
                <a:ext cx="8293313"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GB" dirty="0">
                    <a:latin typeface="+mj-lt"/>
                  </a:rPr>
                  <a:t>Total number of letters: </a:t>
                </a:r>
                <a14:m>
                  <m:oMath xmlns:m="http://schemas.openxmlformats.org/officeDocument/2006/math">
                    <m:r>
                      <a:rPr lang="en-GB" i="0" dirty="0" smtClean="0">
                        <a:latin typeface="Cambria Math" panose="02040503050406030204" pitchFamily="18" charset="0"/>
                      </a:rPr>
                      <m:t>8</m:t>
                    </m:r>
                  </m:oMath>
                </a14:m>
                <a:endParaRPr lang="en-IN" dirty="0">
                  <a:latin typeface="+mj-lt"/>
                </a:endParaRPr>
              </a:p>
            </p:txBody>
          </p:sp>
        </mc:Choice>
        <mc:Fallback xmlns="">
          <p:sp>
            <p:nvSpPr>
              <p:cNvPr id="9" name="TextBox 8">
                <a:extLst>
                  <a:ext uri="{FF2B5EF4-FFF2-40B4-BE49-F238E27FC236}">
                    <a16:creationId xmlns:a16="http://schemas.microsoft.com/office/drawing/2014/main" id="{D20CD80B-3581-4C57-92B8-D98304B94709}"/>
                  </a:ext>
                </a:extLst>
              </p:cNvPr>
              <p:cNvSpPr txBox="1">
                <a:spLocks noRot="1" noChangeAspect="1" noMove="1" noResize="1" noEditPoints="1" noAdjustHandles="1" noChangeArrowheads="1" noChangeShapeType="1" noTextEdit="1"/>
              </p:cNvSpPr>
              <p:nvPr/>
            </p:nvSpPr>
            <p:spPr>
              <a:xfrm>
                <a:off x="1679180" y="2088354"/>
                <a:ext cx="8293313" cy="523220"/>
              </a:xfrm>
              <a:prstGeom prst="rect">
                <a:avLst/>
              </a:prstGeom>
              <a:blipFill>
                <a:blip r:embed="rId2"/>
                <a:stretch>
                  <a:fillRect l="-1470" t="-12941" b="-3294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C037A87-C0F6-4006-97CE-68777484D0A7}"/>
                  </a:ext>
                </a:extLst>
              </p:cNvPr>
              <p:cNvSpPr txBox="1"/>
              <p:nvPr/>
            </p:nvSpPr>
            <p:spPr>
              <a:xfrm>
                <a:off x="1679181" y="2696648"/>
                <a:ext cx="495022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GB" dirty="0">
                    <a:latin typeface="+mj-lt"/>
                  </a:rPr>
                  <a:t>Number of vowels: </a:t>
                </a:r>
                <a14:m>
                  <m:oMath xmlns:m="http://schemas.openxmlformats.org/officeDocument/2006/math">
                    <m:r>
                      <a:rPr lang="en-GB" i="0" dirty="0" smtClean="0">
                        <a:latin typeface="Cambria Math" panose="02040503050406030204" pitchFamily="18" charset="0"/>
                      </a:rPr>
                      <m:t>3</m:t>
                    </m:r>
                  </m:oMath>
                </a14:m>
                <a:r>
                  <a:rPr lang="en-GB" dirty="0">
                    <a:latin typeface="+mj-lt"/>
                  </a:rPr>
                  <a:t> (E, O and U)</a:t>
                </a:r>
                <a:endParaRPr lang="en-IN" dirty="0">
                  <a:latin typeface="+mj-lt"/>
                </a:endParaRPr>
              </a:p>
            </p:txBody>
          </p:sp>
        </mc:Choice>
        <mc:Fallback xmlns="">
          <p:sp>
            <p:nvSpPr>
              <p:cNvPr id="25" name="TextBox 24">
                <a:extLst>
                  <a:ext uri="{FF2B5EF4-FFF2-40B4-BE49-F238E27FC236}">
                    <a16:creationId xmlns:a16="http://schemas.microsoft.com/office/drawing/2014/main" id="{CC037A87-C0F6-4006-97CE-68777484D0A7}"/>
                  </a:ext>
                </a:extLst>
              </p:cNvPr>
              <p:cNvSpPr txBox="1">
                <a:spLocks noRot="1" noChangeAspect="1" noMove="1" noResize="1" noEditPoints="1" noAdjustHandles="1" noChangeArrowheads="1" noChangeShapeType="1" noTextEdit="1"/>
              </p:cNvSpPr>
              <p:nvPr/>
            </p:nvSpPr>
            <p:spPr>
              <a:xfrm>
                <a:off x="1679181" y="2696648"/>
                <a:ext cx="4950220" cy="523220"/>
              </a:xfrm>
              <a:prstGeom prst="rect">
                <a:avLst/>
              </a:prstGeom>
              <a:blipFill>
                <a:blip r:embed="rId3"/>
                <a:stretch>
                  <a:fillRect l="-2460" t="-11628" b="-32558"/>
                </a:stretch>
              </a:blipFill>
            </p:spPr>
            <p:txBody>
              <a:bodyPr/>
              <a:lstStyle/>
              <a:p>
                <a:r>
                  <a:rPr lang="en-IN">
                    <a:noFill/>
                  </a:rPr>
                  <a:t> </a:t>
                </a:r>
              </a:p>
            </p:txBody>
          </p:sp>
        </mc:Fallback>
      </mc:AlternateContent>
      <p:cxnSp>
        <p:nvCxnSpPr>
          <p:cNvPr id="27" name="Straight Connector 26">
            <a:extLst>
              <a:ext uri="{FF2B5EF4-FFF2-40B4-BE49-F238E27FC236}">
                <a16:creationId xmlns:a16="http://schemas.microsoft.com/office/drawing/2014/main" id="{25C8BDD4-A2BE-4BE8-AA25-1D35009C3140}"/>
              </a:ext>
            </a:extLst>
          </p:cNvPr>
          <p:cNvCxnSpPr>
            <a:cxnSpLocks/>
          </p:cNvCxnSpPr>
          <p:nvPr/>
        </p:nvCxnSpPr>
        <p:spPr>
          <a:xfrm>
            <a:off x="1781941" y="3813317"/>
            <a:ext cx="61158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E2D3500-F1D0-4E40-807E-E5005B7343DF}"/>
              </a:ext>
            </a:extLst>
          </p:cNvPr>
          <p:cNvCxnSpPr>
            <a:cxnSpLocks/>
          </p:cNvCxnSpPr>
          <p:nvPr/>
        </p:nvCxnSpPr>
        <p:spPr>
          <a:xfrm>
            <a:off x="2709305" y="3813317"/>
            <a:ext cx="61158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EFF668E-3024-4FBC-9CC8-727CA15C1DF6}"/>
              </a:ext>
            </a:extLst>
          </p:cNvPr>
          <p:cNvCxnSpPr>
            <a:cxnSpLocks/>
          </p:cNvCxnSpPr>
          <p:nvPr/>
        </p:nvCxnSpPr>
        <p:spPr>
          <a:xfrm>
            <a:off x="3636669" y="3813317"/>
            <a:ext cx="61158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298136B-E447-4E83-A8F0-6077DE4925B1}"/>
              </a:ext>
            </a:extLst>
          </p:cNvPr>
          <p:cNvCxnSpPr>
            <a:cxnSpLocks/>
          </p:cNvCxnSpPr>
          <p:nvPr/>
        </p:nvCxnSpPr>
        <p:spPr>
          <a:xfrm>
            <a:off x="4564033" y="3813317"/>
            <a:ext cx="61158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61E3625-68A7-43AB-9013-81F4DAFE9DDB}"/>
              </a:ext>
            </a:extLst>
          </p:cNvPr>
          <p:cNvCxnSpPr>
            <a:cxnSpLocks/>
          </p:cNvCxnSpPr>
          <p:nvPr/>
        </p:nvCxnSpPr>
        <p:spPr>
          <a:xfrm>
            <a:off x="5491397" y="3813317"/>
            <a:ext cx="61158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D90AE99-3182-4D3D-BD6C-6E1AA63AAF16}"/>
              </a:ext>
            </a:extLst>
          </p:cNvPr>
          <p:cNvCxnSpPr>
            <a:cxnSpLocks/>
          </p:cNvCxnSpPr>
          <p:nvPr/>
        </p:nvCxnSpPr>
        <p:spPr>
          <a:xfrm>
            <a:off x="6418761" y="3813317"/>
            <a:ext cx="61158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25CD061-2F83-48EB-B8A5-562F20F959D7}"/>
              </a:ext>
            </a:extLst>
          </p:cNvPr>
          <p:cNvCxnSpPr>
            <a:cxnSpLocks/>
          </p:cNvCxnSpPr>
          <p:nvPr/>
        </p:nvCxnSpPr>
        <p:spPr>
          <a:xfrm>
            <a:off x="7346125" y="3813317"/>
            <a:ext cx="61158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D896F25-C969-424F-95C5-9D9EC97A9C34}"/>
              </a:ext>
            </a:extLst>
          </p:cNvPr>
          <p:cNvCxnSpPr>
            <a:cxnSpLocks/>
          </p:cNvCxnSpPr>
          <p:nvPr/>
        </p:nvCxnSpPr>
        <p:spPr>
          <a:xfrm>
            <a:off x="8273489" y="3813317"/>
            <a:ext cx="61158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E6970AAC-D601-4AA9-95D4-167B890F46B8}"/>
              </a:ext>
            </a:extLst>
          </p:cNvPr>
          <p:cNvSpPr txBox="1"/>
          <p:nvPr/>
        </p:nvSpPr>
        <p:spPr>
          <a:xfrm>
            <a:off x="1679181" y="4491841"/>
            <a:ext cx="495022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GB" dirty="0">
                <a:latin typeface="+mj-lt"/>
              </a:rPr>
              <a:t>First letter must be vowel.</a:t>
            </a:r>
            <a:endParaRPr lang="en-IN" dirty="0">
              <a:latin typeface="+mj-lt"/>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24A71A6E-7CBD-4928-95A0-318C3C7DE3EB}"/>
                  </a:ext>
                </a:extLst>
              </p:cNvPr>
              <p:cNvSpPr txBox="1"/>
              <p:nvPr/>
            </p:nvSpPr>
            <p:spPr>
              <a:xfrm>
                <a:off x="1886720" y="3891387"/>
                <a:ext cx="402021"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14:m>
                  <m:oMathPara xmlns:m="http://schemas.openxmlformats.org/officeDocument/2006/math">
                    <m:oMathParaPr>
                      <m:jc m:val="centerGroup"/>
                    </m:oMathParaPr>
                    <m:oMath xmlns:m="http://schemas.openxmlformats.org/officeDocument/2006/math">
                      <m:r>
                        <a:rPr lang="en-IN" b="1" i="0" dirty="0" smtClean="0">
                          <a:solidFill>
                            <a:srgbClr val="FF0000"/>
                          </a:solidFill>
                          <a:latin typeface="Cambria Math" panose="02040503050406030204" pitchFamily="18" charset="0"/>
                        </a:rPr>
                        <m:t>𝟑</m:t>
                      </m:r>
                    </m:oMath>
                  </m:oMathPara>
                </a14:m>
                <a:endParaRPr lang="en-IN" b="1" dirty="0">
                  <a:solidFill>
                    <a:srgbClr val="FF0000"/>
                  </a:solidFill>
                </a:endParaRPr>
              </a:p>
            </p:txBody>
          </p:sp>
        </mc:Choice>
        <mc:Fallback xmlns="">
          <p:sp>
            <p:nvSpPr>
              <p:cNvPr id="52" name="TextBox 51">
                <a:extLst>
                  <a:ext uri="{FF2B5EF4-FFF2-40B4-BE49-F238E27FC236}">
                    <a16:creationId xmlns:a16="http://schemas.microsoft.com/office/drawing/2014/main" id="{24A71A6E-7CBD-4928-95A0-318C3C7DE3EB}"/>
                  </a:ext>
                </a:extLst>
              </p:cNvPr>
              <p:cNvSpPr txBox="1">
                <a:spLocks noRot="1" noChangeAspect="1" noMove="1" noResize="1" noEditPoints="1" noAdjustHandles="1" noChangeArrowheads="1" noChangeShapeType="1" noTextEdit="1"/>
              </p:cNvSpPr>
              <p:nvPr/>
            </p:nvSpPr>
            <p:spPr>
              <a:xfrm>
                <a:off x="1886720" y="3891387"/>
                <a:ext cx="402021" cy="523220"/>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1C1884C-869E-404F-B0CE-80F7C85CA695}"/>
                  </a:ext>
                </a:extLst>
              </p:cNvPr>
              <p:cNvSpPr txBox="1"/>
              <p:nvPr/>
            </p:nvSpPr>
            <p:spPr>
              <a:xfrm>
                <a:off x="2814084" y="3891387"/>
                <a:ext cx="402021"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14:m>
                  <m:oMathPara xmlns:m="http://schemas.openxmlformats.org/officeDocument/2006/math">
                    <m:oMathParaPr>
                      <m:jc m:val="centerGroup"/>
                    </m:oMathParaPr>
                    <m:oMath xmlns:m="http://schemas.openxmlformats.org/officeDocument/2006/math">
                      <m:r>
                        <a:rPr lang="en-IN" b="1" i="0" dirty="0" smtClean="0">
                          <a:solidFill>
                            <a:srgbClr val="FF0000"/>
                          </a:solidFill>
                          <a:latin typeface="Cambria Math" panose="02040503050406030204" pitchFamily="18" charset="0"/>
                        </a:rPr>
                        <m:t>𝟕</m:t>
                      </m:r>
                    </m:oMath>
                  </m:oMathPara>
                </a14:m>
                <a:endParaRPr lang="en-IN" b="1" dirty="0">
                  <a:solidFill>
                    <a:srgbClr val="FF0000"/>
                  </a:solidFill>
                </a:endParaRPr>
              </a:p>
            </p:txBody>
          </p:sp>
        </mc:Choice>
        <mc:Fallback xmlns="">
          <p:sp>
            <p:nvSpPr>
              <p:cNvPr id="53" name="TextBox 52">
                <a:extLst>
                  <a:ext uri="{FF2B5EF4-FFF2-40B4-BE49-F238E27FC236}">
                    <a16:creationId xmlns:a16="http://schemas.microsoft.com/office/drawing/2014/main" id="{01C1884C-869E-404F-B0CE-80F7C85CA695}"/>
                  </a:ext>
                </a:extLst>
              </p:cNvPr>
              <p:cNvSpPr txBox="1">
                <a:spLocks noRot="1" noChangeAspect="1" noMove="1" noResize="1" noEditPoints="1" noAdjustHandles="1" noChangeArrowheads="1" noChangeShapeType="1" noTextEdit="1"/>
              </p:cNvSpPr>
              <p:nvPr/>
            </p:nvSpPr>
            <p:spPr>
              <a:xfrm>
                <a:off x="2814084" y="3891387"/>
                <a:ext cx="402021" cy="523220"/>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E4A3715-317F-4154-A8BF-4FF56314FE2D}"/>
                  </a:ext>
                </a:extLst>
              </p:cNvPr>
              <p:cNvSpPr txBox="1"/>
              <p:nvPr/>
            </p:nvSpPr>
            <p:spPr>
              <a:xfrm>
                <a:off x="3741448" y="3891387"/>
                <a:ext cx="402021"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14:m>
                  <m:oMathPara xmlns:m="http://schemas.openxmlformats.org/officeDocument/2006/math">
                    <m:oMathParaPr>
                      <m:jc m:val="centerGroup"/>
                    </m:oMathParaPr>
                    <m:oMath xmlns:m="http://schemas.openxmlformats.org/officeDocument/2006/math">
                      <m:r>
                        <a:rPr lang="en-IN" b="1" i="0" dirty="0" smtClean="0">
                          <a:solidFill>
                            <a:srgbClr val="FF0000"/>
                          </a:solidFill>
                          <a:latin typeface="Cambria Math" panose="02040503050406030204" pitchFamily="18" charset="0"/>
                        </a:rPr>
                        <m:t>𝟔</m:t>
                      </m:r>
                    </m:oMath>
                  </m:oMathPara>
                </a14:m>
                <a:endParaRPr lang="en-IN" b="1" dirty="0">
                  <a:solidFill>
                    <a:srgbClr val="FF0000"/>
                  </a:solidFill>
                </a:endParaRPr>
              </a:p>
            </p:txBody>
          </p:sp>
        </mc:Choice>
        <mc:Fallback xmlns="">
          <p:sp>
            <p:nvSpPr>
              <p:cNvPr id="54" name="TextBox 53">
                <a:extLst>
                  <a:ext uri="{FF2B5EF4-FFF2-40B4-BE49-F238E27FC236}">
                    <a16:creationId xmlns:a16="http://schemas.microsoft.com/office/drawing/2014/main" id="{EE4A3715-317F-4154-A8BF-4FF56314FE2D}"/>
                  </a:ext>
                </a:extLst>
              </p:cNvPr>
              <p:cNvSpPr txBox="1">
                <a:spLocks noRot="1" noChangeAspect="1" noMove="1" noResize="1" noEditPoints="1" noAdjustHandles="1" noChangeArrowheads="1" noChangeShapeType="1" noTextEdit="1"/>
              </p:cNvSpPr>
              <p:nvPr/>
            </p:nvSpPr>
            <p:spPr>
              <a:xfrm>
                <a:off x="3741448" y="3891387"/>
                <a:ext cx="402021" cy="523220"/>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B6416437-A6FB-4E1F-ABD4-BF7490BBE6B6}"/>
                  </a:ext>
                </a:extLst>
              </p:cNvPr>
              <p:cNvSpPr txBox="1"/>
              <p:nvPr/>
            </p:nvSpPr>
            <p:spPr>
              <a:xfrm>
                <a:off x="4668812" y="3891387"/>
                <a:ext cx="402021"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14:m>
                  <m:oMathPara xmlns:m="http://schemas.openxmlformats.org/officeDocument/2006/math">
                    <m:oMathParaPr>
                      <m:jc m:val="centerGroup"/>
                    </m:oMathParaPr>
                    <m:oMath xmlns:m="http://schemas.openxmlformats.org/officeDocument/2006/math">
                      <m:r>
                        <a:rPr lang="en-IN" b="1" i="0" dirty="0" smtClean="0">
                          <a:solidFill>
                            <a:srgbClr val="FF0000"/>
                          </a:solidFill>
                          <a:latin typeface="Cambria Math" panose="02040503050406030204" pitchFamily="18" charset="0"/>
                        </a:rPr>
                        <m:t>𝟓</m:t>
                      </m:r>
                    </m:oMath>
                  </m:oMathPara>
                </a14:m>
                <a:endParaRPr lang="en-IN" b="1" dirty="0">
                  <a:solidFill>
                    <a:srgbClr val="FF0000"/>
                  </a:solidFill>
                </a:endParaRPr>
              </a:p>
            </p:txBody>
          </p:sp>
        </mc:Choice>
        <mc:Fallback xmlns="">
          <p:sp>
            <p:nvSpPr>
              <p:cNvPr id="55" name="TextBox 54">
                <a:extLst>
                  <a:ext uri="{FF2B5EF4-FFF2-40B4-BE49-F238E27FC236}">
                    <a16:creationId xmlns:a16="http://schemas.microsoft.com/office/drawing/2014/main" id="{B6416437-A6FB-4E1F-ABD4-BF7490BBE6B6}"/>
                  </a:ext>
                </a:extLst>
              </p:cNvPr>
              <p:cNvSpPr txBox="1">
                <a:spLocks noRot="1" noChangeAspect="1" noMove="1" noResize="1" noEditPoints="1" noAdjustHandles="1" noChangeArrowheads="1" noChangeShapeType="1" noTextEdit="1"/>
              </p:cNvSpPr>
              <p:nvPr/>
            </p:nvSpPr>
            <p:spPr>
              <a:xfrm>
                <a:off x="4668812" y="3891387"/>
                <a:ext cx="402021" cy="523220"/>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D83862EE-A495-4467-8526-888CFDD69E3A}"/>
                  </a:ext>
                </a:extLst>
              </p:cNvPr>
              <p:cNvSpPr txBox="1"/>
              <p:nvPr/>
            </p:nvSpPr>
            <p:spPr>
              <a:xfrm>
                <a:off x="5596176" y="3891387"/>
                <a:ext cx="402021"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14:m>
                  <m:oMathPara xmlns:m="http://schemas.openxmlformats.org/officeDocument/2006/math">
                    <m:oMathParaPr>
                      <m:jc m:val="centerGroup"/>
                    </m:oMathParaPr>
                    <m:oMath xmlns:m="http://schemas.openxmlformats.org/officeDocument/2006/math">
                      <m:r>
                        <a:rPr lang="en-IN" b="1" i="0" dirty="0" smtClean="0">
                          <a:solidFill>
                            <a:srgbClr val="FF0000"/>
                          </a:solidFill>
                          <a:latin typeface="Cambria Math" panose="02040503050406030204" pitchFamily="18" charset="0"/>
                        </a:rPr>
                        <m:t>𝟒</m:t>
                      </m:r>
                    </m:oMath>
                  </m:oMathPara>
                </a14:m>
                <a:endParaRPr lang="en-IN" b="1" dirty="0">
                  <a:solidFill>
                    <a:srgbClr val="FF0000"/>
                  </a:solidFill>
                </a:endParaRPr>
              </a:p>
            </p:txBody>
          </p:sp>
        </mc:Choice>
        <mc:Fallback xmlns="">
          <p:sp>
            <p:nvSpPr>
              <p:cNvPr id="56" name="TextBox 55">
                <a:extLst>
                  <a:ext uri="{FF2B5EF4-FFF2-40B4-BE49-F238E27FC236}">
                    <a16:creationId xmlns:a16="http://schemas.microsoft.com/office/drawing/2014/main" id="{D83862EE-A495-4467-8526-888CFDD69E3A}"/>
                  </a:ext>
                </a:extLst>
              </p:cNvPr>
              <p:cNvSpPr txBox="1">
                <a:spLocks noRot="1" noChangeAspect="1" noMove="1" noResize="1" noEditPoints="1" noAdjustHandles="1" noChangeArrowheads="1" noChangeShapeType="1" noTextEdit="1"/>
              </p:cNvSpPr>
              <p:nvPr/>
            </p:nvSpPr>
            <p:spPr>
              <a:xfrm>
                <a:off x="5596176" y="3891387"/>
                <a:ext cx="402021" cy="523220"/>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882BA47F-1349-4720-BB15-F54B6F343FDB}"/>
                  </a:ext>
                </a:extLst>
              </p:cNvPr>
              <p:cNvSpPr txBox="1"/>
              <p:nvPr/>
            </p:nvSpPr>
            <p:spPr>
              <a:xfrm>
                <a:off x="6523540" y="3891387"/>
                <a:ext cx="402021"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14:m>
                  <m:oMathPara xmlns:m="http://schemas.openxmlformats.org/officeDocument/2006/math">
                    <m:oMathParaPr>
                      <m:jc m:val="centerGroup"/>
                    </m:oMathParaPr>
                    <m:oMath xmlns:m="http://schemas.openxmlformats.org/officeDocument/2006/math">
                      <m:r>
                        <a:rPr lang="en-IN" b="1" i="0" dirty="0" smtClean="0">
                          <a:solidFill>
                            <a:srgbClr val="FF0000"/>
                          </a:solidFill>
                          <a:latin typeface="Cambria Math" panose="02040503050406030204" pitchFamily="18" charset="0"/>
                        </a:rPr>
                        <m:t>𝟑</m:t>
                      </m:r>
                    </m:oMath>
                  </m:oMathPara>
                </a14:m>
                <a:endParaRPr lang="en-IN" b="1" dirty="0">
                  <a:solidFill>
                    <a:srgbClr val="FF0000"/>
                  </a:solidFill>
                </a:endParaRPr>
              </a:p>
            </p:txBody>
          </p:sp>
        </mc:Choice>
        <mc:Fallback xmlns="">
          <p:sp>
            <p:nvSpPr>
              <p:cNvPr id="57" name="TextBox 56">
                <a:extLst>
                  <a:ext uri="{FF2B5EF4-FFF2-40B4-BE49-F238E27FC236}">
                    <a16:creationId xmlns:a16="http://schemas.microsoft.com/office/drawing/2014/main" id="{882BA47F-1349-4720-BB15-F54B6F343FDB}"/>
                  </a:ext>
                </a:extLst>
              </p:cNvPr>
              <p:cNvSpPr txBox="1">
                <a:spLocks noRot="1" noChangeAspect="1" noMove="1" noResize="1" noEditPoints="1" noAdjustHandles="1" noChangeArrowheads="1" noChangeShapeType="1" noTextEdit="1"/>
              </p:cNvSpPr>
              <p:nvPr/>
            </p:nvSpPr>
            <p:spPr>
              <a:xfrm>
                <a:off x="6523540" y="3891387"/>
                <a:ext cx="402021" cy="523220"/>
              </a:xfrm>
              <a:prstGeom prst="rect">
                <a:avLst/>
              </a:prstGeom>
              <a:blipFill>
                <a:blip r:embed="rId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368F5B2F-4E91-4884-B180-A15935B6CE8E}"/>
                  </a:ext>
                </a:extLst>
              </p:cNvPr>
              <p:cNvSpPr txBox="1"/>
              <p:nvPr/>
            </p:nvSpPr>
            <p:spPr>
              <a:xfrm>
                <a:off x="7450904" y="3891387"/>
                <a:ext cx="402021"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14:m>
                  <m:oMathPara xmlns:m="http://schemas.openxmlformats.org/officeDocument/2006/math">
                    <m:oMathParaPr>
                      <m:jc m:val="centerGroup"/>
                    </m:oMathParaPr>
                    <m:oMath xmlns:m="http://schemas.openxmlformats.org/officeDocument/2006/math">
                      <m:r>
                        <a:rPr lang="en-IN" b="1" i="0" dirty="0" smtClean="0">
                          <a:solidFill>
                            <a:srgbClr val="FF0000"/>
                          </a:solidFill>
                          <a:latin typeface="Cambria Math" panose="02040503050406030204" pitchFamily="18" charset="0"/>
                        </a:rPr>
                        <m:t>𝟐</m:t>
                      </m:r>
                    </m:oMath>
                  </m:oMathPara>
                </a14:m>
                <a:endParaRPr lang="en-IN" b="1" dirty="0">
                  <a:solidFill>
                    <a:srgbClr val="FF0000"/>
                  </a:solidFill>
                </a:endParaRPr>
              </a:p>
            </p:txBody>
          </p:sp>
        </mc:Choice>
        <mc:Fallback xmlns="">
          <p:sp>
            <p:nvSpPr>
              <p:cNvPr id="58" name="TextBox 57">
                <a:extLst>
                  <a:ext uri="{FF2B5EF4-FFF2-40B4-BE49-F238E27FC236}">
                    <a16:creationId xmlns:a16="http://schemas.microsoft.com/office/drawing/2014/main" id="{368F5B2F-4E91-4884-B180-A15935B6CE8E}"/>
                  </a:ext>
                </a:extLst>
              </p:cNvPr>
              <p:cNvSpPr txBox="1">
                <a:spLocks noRot="1" noChangeAspect="1" noMove="1" noResize="1" noEditPoints="1" noAdjustHandles="1" noChangeArrowheads="1" noChangeShapeType="1" noTextEdit="1"/>
              </p:cNvSpPr>
              <p:nvPr/>
            </p:nvSpPr>
            <p:spPr>
              <a:xfrm>
                <a:off x="7450904" y="3891387"/>
                <a:ext cx="402021" cy="523220"/>
              </a:xfrm>
              <a:prstGeom prst="rect">
                <a:avLst/>
              </a:prstGeom>
              <a:blipFill>
                <a:blip r:embed="rId1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6C88500-92C9-43E8-A9A8-821BE5475B76}"/>
                  </a:ext>
                </a:extLst>
              </p:cNvPr>
              <p:cNvSpPr txBox="1"/>
              <p:nvPr/>
            </p:nvSpPr>
            <p:spPr>
              <a:xfrm>
                <a:off x="8378268" y="3891387"/>
                <a:ext cx="402021"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14:m>
                  <m:oMathPara xmlns:m="http://schemas.openxmlformats.org/officeDocument/2006/math">
                    <m:oMathParaPr>
                      <m:jc m:val="centerGroup"/>
                    </m:oMathParaPr>
                    <m:oMath xmlns:m="http://schemas.openxmlformats.org/officeDocument/2006/math">
                      <m:r>
                        <a:rPr lang="en-IN" b="1" i="0" dirty="0" smtClean="0">
                          <a:solidFill>
                            <a:srgbClr val="FF0000"/>
                          </a:solidFill>
                          <a:latin typeface="Cambria Math" panose="02040503050406030204" pitchFamily="18" charset="0"/>
                        </a:rPr>
                        <m:t>𝟏</m:t>
                      </m:r>
                    </m:oMath>
                  </m:oMathPara>
                </a14:m>
                <a:endParaRPr lang="en-IN" b="1" dirty="0">
                  <a:solidFill>
                    <a:srgbClr val="FF0000"/>
                  </a:solidFill>
                </a:endParaRPr>
              </a:p>
            </p:txBody>
          </p:sp>
        </mc:Choice>
        <mc:Fallback xmlns="">
          <p:sp>
            <p:nvSpPr>
              <p:cNvPr id="59" name="TextBox 58">
                <a:extLst>
                  <a:ext uri="{FF2B5EF4-FFF2-40B4-BE49-F238E27FC236}">
                    <a16:creationId xmlns:a16="http://schemas.microsoft.com/office/drawing/2014/main" id="{96C88500-92C9-43E8-A9A8-821BE5475B76}"/>
                  </a:ext>
                </a:extLst>
              </p:cNvPr>
              <p:cNvSpPr txBox="1">
                <a:spLocks noRot="1" noChangeAspect="1" noMove="1" noResize="1" noEditPoints="1" noAdjustHandles="1" noChangeArrowheads="1" noChangeShapeType="1" noTextEdit="1"/>
              </p:cNvSpPr>
              <p:nvPr/>
            </p:nvSpPr>
            <p:spPr>
              <a:xfrm>
                <a:off x="8378268" y="3891387"/>
                <a:ext cx="402021" cy="523220"/>
              </a:xfrm>
              <a:prstGeom prst="rect">
                <a:avLst/>
              </a:prstGeom>
              <a:blipFill>
                <a:blip r:embed="rId11"/>
                <a:stretch>
                  <a:fillRect/>
                </a:stretch>
              </a:blipFill>
            </p:spPr>
            <p:txBody>
              <a:bodyPr/>
              <a:lstStyle/>
              <a:p>
                <a:r>
                  <a:rPr lang="en-IN">
                    <a:noFill/>
                  </a:rPr>
                  <a:t> </a:t>
                </a:r>
              </a:p>
            </p:txBody>
          </p:sp>
        </mc:Fallback>
      </mc:AlternateContent>
      <p:sp>
        <p:nvSpPr>
          <p:cNvPr id="60" name="TextBox 59">
            <a:extLst>
              <a:ext uri="{FF2B5EF4-FFF2-40B4-BE49-F238E27FC236}">
                <a16:creationId xmlns:a16="http://schemas.microsoft.com/office/drawing/2014/main" id="{1EBE21CC-C54E-4DD4-A4E8-12B1405769F5}"/>
              </a:ext>
            </a:extLst>
          </p:cNvPr>
          <p:cNvSpPr txBox="1"/>
          <p:nvPr/>
        </p:nvSpPr>
        <p:spPr>
          <a:xfrm>
            <a:off x="1679180" y="5162247"/>
            <a:ext cx="495022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IN" dirty="0">
                <a:latin typeface="+mj-lt"/>
              </a:rPr>
              <a:t>So, total words can be formed are</a:t>
            </a: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150D47A5-6DC6-4B28-9029-69012CB7AE4B}"/>
                  </a:ext>
                </a:extLst>
              </p:cNvPr>
              <p:cNvSpPr txBox="1"/>
              <p:nvPr/>
            </p:nvSpPr>
            <p:spPr>
              <a:xfrm>
                <a:off x="1679180" y="5695816"/>
                <a:ext cx="495022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r>
                        <a:rPr lang="en-IN" b="1" i="0" dirty="0" smtClean="0">
                          <a:solidFill>
                            <a:srgbClr val="FF0000"/>
                          </a:solidFill>
                          <a:latin typeface="Cambria Math" panose="02040503050406030204" pitchFamily="18" charset="0"/>
                        </a:rPr>
                        <m:t>𝟑</m:t>
                      </m:r>
                      <m:r>
                        <a:rPr lang="en-IN" b="0" i="1" dirty="0" smtClean="0">
                          <a:latin typeface="Cambria Math" panose="02040503050406030204" pitchFamily="18" charset="0"/>
                        </a:rPr>
                        <m:t>×</m:t>
                      </m:r>
                      <m:r>
                        <a:rPr lang="en-IN" b="1" i="0" dirty="0" smtClean="0">
                          <a:solidFill>
                            <a:srgbClr val="FF0000"/>
                          </a:solidFill>
                          <a:latin typeface="Cambria Math" panose="02040503050406030204" pitchFamily="18" charset="0"/>
                        </a:rPr>
                        <m:t>𝟕</m:t>
                      </m:r>
                      <m:r>
                        <a:rPr lang="en-IN" i="1" dirty="0">
                          <a:latin typeface="Cambria Math" panose="02040503050406030204" pitchFamily="18" charset="0"/>
                        </a:rPr>
                        <m:t>×</m:t>
                      </m:r>
                      <m:r>
                        <a:rPr lang="en-IN" b="1" i="0" dirty="0" smtClean="0">
                          <a:solidFill>
                            <a:srgbClr val="FF0000"/>
                          </a:solidFill>
                          <a:latin typeface="Cambria Math" panose="02040503050406030204" pitchFamily="18" charset="0"/>
                        </a:rPr>
                        <m:t>𝟔</m:t>
                      </m:r>
                      <m:r>
                        <a:rPr lang="en-IN" i="1" dirty="0">
                          <a:latin typeface="Cambria Math" panose="02040503050406030204" pitchFamily="18" charset="0"/>
                        </a:rPr>
                        <m:t>×</m:t>
                      </m:r>
                      <m:r>
                        <a:rPr lang="en-IN" b="1" i="0" dirty="0" smtClean="0">
                          <a:solidFill>
                            <a:srgbClr val="FF0000"/>
                          </a:solidFill>
                          <a:latin typeface="Cambria Math" panose="02040503050406030204" pitchFamily="18" charset="0"/>
                        </a:rPr>
                        <m:t>𝟓</m:t>
                      </m:r>
                      <m:r>
                        <a:rPr lang="en-IN" i="1" dirty="0">
                          <a:latin typeface="Cambria Math" panose="02040503050406030204" pitchFamily="18" charset="0"/>
                        </a:rPr>
                        <m:t>×</m:t>
                      </m:r>
                      <m:r>
                        <a:rPr lang="en-IN" b="1" i="0" dirty="0" smtClean="0">
                          <a:solidFill>
                            <a:srgbClr val="FF0000"/>
                          </a:solidFill>
                          <a:latin typeface="Cambria Math" panose="02040503050406030204" pitchFamily="18" charset="0"/>
                        </a:rPr>
                        <m:t>𝟒</m:t>
                      </m:r>
                      <m:r>
                        <a:rPr lang="en-IN" i="1" dirty="0">
                          <a:latin typeface="Cambria Math" panose="02040503050406030204" pitchFamily="18" charset="0"/>
                        </a:rPr>
                        <m:t>×</m:t>
                      </m:r>
                      <m:r>
                        <a:rPr lang="en-IN" b="1" i="1" dirty="0" smtClean="0">
                          <a:solidFill>
                            <a:srgbClr val="FF0000"/>
                          </a:solidFill>
                          <a:latin typeface="Cambria Math" panose="02040503050406030204" pitchFamily="18" charset="0"/>
                        </a:rPr>
                        <m:t>𝟑</m:t>
                      </m:r>
                      <m:r>
                        <a:rPr lang="en-IN" i="1" dirty="0">
                          <a:latin typeface="Cambria Math" panose="02040503050406030204" pitchFamily="18" charset="0"/>
                        </a:rPr>
                        <m:t>×</m:t>
                      </m:r>
                      <m:r>
                        <a:rPr lang="en-IN" b="1" i="1" dirty="0" smtClean="0">
                          <a:solidFill>
                            <a:srgbClr val="FF0000"/>
                          </a:solidFill>
                          <a:latin typeface="Cambria Math" panose="02040503050406030204" pitchFamily="18" charset="0"/>
                        </a:rPr>
                        <m:t>𝟐</m:t>
                      </m:r>
                      <m:r>
                        <a:rPr lang="en-IN" i="1" dirty="0">
                          <a:latin typeface="Cambria Math" panose="02040503050406030204" pitchFamily="18" charset="0"/>
                        </a:rPr>
                        <m:t>×</m:t>
                      </m:r>
                      <m:r>
                        <a:rPr lang="en-IN" b="1" i="1" dirty="0" smtClean="0">
                          <a:solidFill>
                            <a:srgbClr val="FF0000"/>
                          </a:solidFill>
                          <a:latin typeface="Cambria Math" panose="02040503050406030204" pitchFamily="18" charset="0"/>
                        </a:rPr>
                        <m:t>𝟏</m:t>
                      </m:r>
                    </m:oMath>
                  </m:oMathPara>
                </a14:m>
                <a:endParaRPr lang="en-IN" b="1" dirty="0">
                  <a:latin typeface="+mj-lt"/>
                </a:endParaRPr>
              </a:p>
            </p:txBody>
          </p:sp>
        </mc:Choice>
        <mc:Fallback xmlns="">
          <p:sp>
            <p:nvSpPr>
              <p:cNvPr id="61" name="TextBox 60">
                <a:extLst>
                  <a:ext uri="{FF2B5EF4-FFF2-40B4-BE49-F238E27FC236}">
                    <a16:creationId xmlns:a16="http://schemas.microsoft.com/office/drawing/2014/main" id="{150D47A5-6DC6-4B28-9029-69012CB7AE4B}"/>
                  </a:ext>
                </a:extLst>
              </p:cNvPr>
              <p:cNvSpPr txBox="1">
                <a:spLocks noRot="1" noChangeAspect="1" noMove="1" noResize="1" noEditPoints="1" noAdjustHandles="1" noChangeArrowheads="1" noChangeShapeType="1" noTextEdit="1"/>
              </p:cNvSpPr>
              <p:nvPr/>
            </p:nvSpPr>
            <p:spPr>
              <a:xfrm>
                <a:off x="1679180" y="5695816"/>
                <a:ext cx="4950220" cy="523220"/>
              </a:xfrm>
              <a:prstGeom prst="rect">
                <a:avLst/>
              </a:prstGeom>
              <a:blipFill>
                <a:blip r:embed="rId1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7BC9D7AC-1EB8-4900-9073-439A05E53479}"/>
                  </a:ext>
                </a:extLst>
              </p:cNvPr>
              <p:cNvSpPr txBox="1"/>
              <p:nvPr/>
            </p:nvSpPr>
            <p:spPr>
              <a:xfrm>
                <a:off x="6523539" y="5695816"/>
                <a:ext cx="1749949"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14:m>
                  <m:oMathPara xmlns:m="http://schemas.openxmlformats.org/officeDocument/2006/math">
                    <m:oMathParaPr>
                      <m:jc m:val="left"/>
                    </m:oMathParaPr>
                    <m:oMath xmlns:m="http://schemas.openxmlformats.org/officeDocument/2006/math">
                      <m:r>
                        <a:rPr lang="en-IN" b="0" i="1" dirty="0" smtClean="0">
                          <a:latin typeface="Cambria Math" panose="02040503050406030204" pitchFamily="18" charset="0"/>
                        </a:rPr>
                        <m:t>=</m:t>
                      </m:r>
                      <m:r>
                        <a:rPr lang="en-IN" b="1" i="0" dirty="0" smtClean="0">
                          <a:solidFill>
                            <a:srgbClr val="FF0000"/>
                          </a:solidFill>
                          <a:latin typeface="Cambria Math" panose="02040503050406030204" pitchFamily="18" charset="0"/>
                        </a:rPr>
                        <m:t>𝟏𝟓𝟏𝟐𝟎</m:t>
                      </m:r>
                    </m:oMath>
                  </m:oMathPara>
                </a14:m>
                <a:endParaRPr lang="en-IN" b="1" dirty="0">
                  <a:latin typeface="+mj-lt"/>
                </a:endParaRPr>
              </a:p>
            </p:txBody>
          </p:sp>
        </mc:Choice>
        <mc:Fallback xmlns="">
          <p:sp>
            <p:nvSpPr>
              <p:cNvPr id="62" name="TextBox 61">
                <a:extLst>
                  <a:ext uri="{FF2B5EF4-FFF2-40B4-BE49-F238E27FC236}">
                    <a16:creationId xmlns:a16="http://schemas.microsoft.com/office/drawing/2014/main" id="{7BC9D7AC-1EB8-4900-9073-439A05E53479}"/>
                  </a:ext>
                </a:extLst>
              </p:cNvPr>
              <p:cNvSpPr txBox="1">
                <a:spLocks noRot="1" noChangeAspect="1" noMove="1" noResize="1" noEditPoints="1" noAdjustHandles="1" noChangeArrowheads="1" noChangeShapeType="1" noTextEdit="1"/>
              </p:cNvSpPr>
              <p:nvPr/>
            </p:nvSpPr>
            <p:spPr>
              <a:xfrm>
                <a:off x="6523539" y="5695816"/>
                <a:ext cx="1749949" cy="523220"/>
              </a:xfrm>
              <a:prstGeom prst="rect">
                <a:avLst/>
              </a:prstGeom>
              <a:blipFill>
                <a:blip r:embed="rId13"/>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127682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25" grpId="0"/>
      <p:bldP spid="51" grpId="0"/>
      <p:bldP spid="52" grpId="0"/>
      <p:bldP spid="53" grpId="0"/>
      <p:bldP spid="54" grpId="0"/>
      <p:bldP spid="55" grpId="0"/>
      <p:bldP spid="56" grpId="0"/>
      <p:bldP spid="57" grpId="0"/>
      <p:bldP spid="58" grpId="0"/>
      <p:bldP spid="59" grpId="0"/>
      <p:bldP spid="60" grpId="0"/>
      <p:bldP spid="61" grpId="0"/>
      <p:bldP spid="6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917056-0969-4E3E-BC1B-AC8797CF286F}"/>
              </a:ext>
            </a:extLst>
          </p:cNvPr>
          <p:cNvSpPr>
            <a:spLocks noGrp="1"/>
          </p:cNvSpPr>
          <p:nvPr>
            <p:ph type="title"/>
          </p:nvPr>
        </p:nvSpPr>
        <p:spPr/>
        <p:txBody>
          <a:bodyPr/>
          <a:lstStyle/>
          <a:p>
            <a:r>
              <a:rPr lang="en-GB" dirty="0"/>
              <a:t>Method 5 ⇝ Example 5</a:t>
            </a:r>
            <a:endParaRPr lang="en-IN" dirty="0"/>
          </a:p>
        </p:txBody>
      </p:sp>
      <p:sp>
        <p:nvSpPr>
          <p:cNvPr id="6" name="Rectangle 5">
            <a:extLst>
              <a:ext uri="{FF2B5EF4-FFF2-40B4-BE49-F238E27FC236}">
                <a16:creationId xmlns:a16="http://schemas.microsoft.com/office/drawing/2014/main" id="{F9CB5B64-627F-4B36-956C-1F4A91AD67AD}"/>
              </a:ext>
            </a:extLst>
          </p:cNvPr>
          <p:cNvSpPr/>
          <p:nvPr/>
        </p:nvSpPr>
        <p:spPr>
          <a:xfrm>
            <a:off x="131180" y="2697312"/>
            <a:ext cx="1548000" cy="523220"/>
          </a:xfrm>
          <a:prstGeom prst="rect">
            <a:avLst/>
          </a:prstGeom>
          <a:solidFill>
            <a:srgbClr val="009AAE"/>
          </a:solidFill>
          <a:ln>
            <a:noFill/>
          </a:ln>
        </p:spPr>
        <p:txBody>
          <a:bodyPr vert="horz" wrap="square" lIns="91440" tIns="45720" rIns="91440" bIns="45720" numCol="1" anchor="ctr" anchorCtr="0" compatLnSpc="1">
            <a:prstTxWarp prst="textNoShape">
              <a:avLst/>
            </a:prstTxWarp>
          </a:bodyPr>
          <a:lstStyle/>
          <a:p>
            <a:pPr algn="ctr">
              <a:buClr>
                <a:schemeClr val="accent6"/>
              </a:buClr>
            </a:pPr>
            <a:r>
              <a:rPr lang="en-GB" sz="2800" dirty="0">
                <a:solidFill>
                  <a:schemeClr val="bg1"/>
                </a:solidFill>
              </a:rPr>
              <a:t>Solution: </a:t>
            </a:r>
            <a:endParaRPr lang="en-IN" sz="2800" dirty="0">
              <a:solidFill>
                <a:schemeClr val="bg1"/>
              </a:solidFill>
            </a:endParaRPr>
          </a:p>
        </p:txBody>
      </p:sp>
      <p:sp>
        <p:nvSpPr>
          <p:cNvPr id="7" name="Rectangle 6">
            <a:extLst>
              <a:ext uri="{FF2B5EF4-FFF2-40B4-BE49-F238E27FC236}">
                <a16:creationId xmlns:a16="http://schemas.microsoft.com/office/drawing/2014/main" id="{36BB7160-ED1D-4ED7-A8EF-214B5166AE81}"/>
              </a:ext>
            </a:extLst>
          </p:cNvPr>
          <p:cNvSpPr/>
          <p:nvPr/>
        </p:nvSpPr>
        <p:spPr>
          <a:xfrm>
            <a:off x="131181" y="873516"/>
            <a:ext cx="1548000" cy="523220"/>
          </a:xfrm>
          <a:prstGeom prst="rect">
            <a:avLst/>
          </a:prstGeom>
          <a:solidFill>
            <a:srgbClr val="009AAE"/>
          </a:solidFill>
          <a:ln>
            <a:noFill/>
          </a:ln>
        </p:spPr>
        <p:txBody>
          <a:bodyPr vert="horz" wrap="square" lIns="91440" tIns="45720" rIns="91440" bIns="45720" numCol="1" anchor="ctr" anchorCtr="0" compatLnSpc="1">
            <a:prstTxWarp prst="textNoShape">
              <a:avLst/>
            </a:prstTxWarp>
          </a:bodyPr>
          <a:lstStyle/>
          <a:p>
            <a:pPr algn="ctr">
              <a:buClr>
                <a:schemeClr val="accent6"/>
              </a:buClr>
            </a:pPr>
            <a:r>
              <a:rPr lang="en-IN" sz="2800" dirty="0">
                <a:solidFill>
                  <a:schemeClr val="bg1"/>
                </a:solidFill>
              </a:rPr>
              <a:t>Question: </a:t>
            </a:r>
          </a:p>
        </p:txBody>
      </p:sp>
      <p:sp>
        <p:nvSpPr>
          <p:cNvPr id="8" name="TextBox 7">
            <a:extLst>
              <a:ext uri="{FF2B5EF4-FFF2-40B4-BE49-F238E27FC236}">
                <a16:creationId xmlns:a16="http://schemas.microsoft.com/office/drawing/2014/main" id="{3B71C3E8-A061-4461-93FD-1AF9DA2B67D2}"/>
              </a:ext>
            </a:extLst>
          </p:cNvPr>
          <p:cNvSpPr txBox="1"/>
          <p:nvPr/>
        </p:nvSpPr>
        <p:spPr>
          <a:xfrm>
            <a:off x="1679180" y="858302"/>
            <a:ext cx="10381639" cy="1663276"/>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spcBef>
                <a:spcPts val="0"/>
              </a:spcBef>
              <a:spcAft>
                <a:spcPts val="0"/>
              </a:spcAft>
            </a:pPr>
            <a:r>
              <a:rPr lang="en-GB" dirty="0">
                <a:latin typeface="+mj-lt"/>
              </a:rPr>
              <a:t>A new company with just two employees, Adam and Paul, rents a ﬂoor of a building with 12 oﬃces. How many ways are there to assign diﬀerent oﬃces to these two employees? </a:t>
            </a:r>
            <a:endParaRPr lang="en-IN" dirty="0">
              <a:latin typeface="+mj-lt"/>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20CD80B-3581-4C57-92B8-D98304B94709}"/>
                  </a:ext>
                </a:extLst>
              </p:cNvPr>
              <p:cNvSpPr txBox="1"/>
              <p:nvPr/>
            </p:nvSpPr>
            <p:spPr>
              <a:xfrm>
                <a:off x="1679181" y="2691037"/>
                <a:ext cx="6014392"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GB" dirty="0">
                    <a:latin typeface="+mj-lt"/>
                  </a:rPr>
                  <a:t>Adam can be assigned any of </a:t>
                </a:r>
                <a14:m>
                  <m:oMath xmlns:m="http://schemas.openxmlformats.org/officeDocument/2006/math">
                    <m:r>
                      <a:rPr lang="en-GB" b="1" i="0" dirty="0" smtClean="0">
                        <a:solidFill>
                          <a:srgbClr val="FF0000"/>
                        </a:solidFill>
                        <a:latin typeface="Cambria Math" panose="02040503050406030204" pitchFamily="18" charset="0"/>
                      </a:rPr>
                      <m:t>𝟏𝟐</m:t>
                    </m:r>
                  </m:oMath>
                </a14:m>
                <a:r>
                  <a:rPr lang="en-GB" dirty="0">
                    <a:latin typeface="+mj-lt"/>
                  </a:rPr>
                  <a:t> offices.</a:t>
                </a:r>
                <a:endParaRPr lang="en-IN" dirty="0">
                  <a:latin typeface="+mj-lt"/>
                </a:endParaRPr>
              </a:p>
            </p:txBody>
          </p:sp>
        </mc:Choice>
        <mc:Fallback xmlns="">
          <p:sp>
            <p:nvSpPr>
              <p:cNvPr id="9" name="TextBox 8">
                <a:extLst>
                  <a:ext uri="{FF2B5EF4-FFF2-40B4-BE49-F238E27FC236}">
                    <a16:creationId xmlns:a16="http://schemas.microsoft.com/office/drawing/2014/main" id="{D20CD80B-3581-4C57-92B8-D98304B94709}"/>
                  </a:ext>
                </a:extLst>
              </p:cNvPr>
              <p:cNvSpPr txBox="1">
                <a:spLocks noRot="1" noChangeAspect="1" noMove="1" noResize="1" noEditPoints="1" noAdjustHandles="1" noChangeArrowheads="1" noChangeShapeType="1" noTextEdit="1"/>
              </p:cNvSpPr>
              <p:nvPr/>
            </p:nvSpPr>
            <p:spPr>
              <a:xfrm>
                <a:off x="1679181" y="2691037"/>
                <a:ext cx="6014392" cy="523220"/>
              </a:xfrm>
              <a:prstGeom prst="rect">
                <a:avLst/>
              </a:prstGeom>
              <a:blipFill>
                <a:blip r:embed="rId2"/>
                <a:stretch>
                  <a:fillRect l="-2026" t="-11628" r="-912" b="-3255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C037A87-C0F6-4006-97CE-68777484D0A7}"/>
                  </a:ext>
                </a:extLst>
              </p:cNvPr>
              <p:cNvSpPr txBox="1"/>
              <p:nvPr/>
            </p:nvSpPr>
            <p:spPr>
              <a:xfrm>
                <a:off x="1679180" y="3378130"/>
                <a:ext cx="7496351"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GB" dirty="0">
                    <a:latin typeface="+mj-lt"/>
                  </a:rPr>
                  <a:t>Paul can be assigned any of remaining </a:t>
                </a:r>
                <a14:m>
                  <m:oMath xmlns:m="http://schemas.openxmlformats.org/officeDocument/2006/math">
                    <m:r>
                      <a:rPr lang="en-GB" b="1" i="0" dirty="0" smtClean="0">
                        <a:solidFill>
                          <a:srgbClr val="FF0000"/>
                        </a:solidFill>
                        <a:latin typeface="Cambria Math" panose="02040503050406030204" pitchFamily="18" charset="0"/>
                      </a:rPr>
                      <m:t>𝟏𝟏</m:t>
                    </m:r>
                  </m:oMath>
                </a14:m>
                <a:r>
                  <a:rPr lang="en-GB" dirty="0">
                    <a:latin typeface="+mj-lt"/>
                  </a:rPr>
                  <a:t> offices.</a:t>
                </a:r>
              </a:p>
            </p:txBody>
          </p:sp>
        </mc:Choice>
        <mc:Fallback xmlns="">
          <p:sp>
            <p:nvSpPr>
              <p:cNvPr id="25" name="TextBox 24">
                <a:extLst>
                  <a:ext uri="{FF2B5EF4-FFF2-40B4-BE49-F238E27FC236}">
                    <a16:creationId xmlns:a16="http://schemas.microsoft.com/office/drawing/2014/main" id="{CC037A87-C0F6-4006-97CE-68777484D0A7}"/>
                  </a:ext>
                </a:extLst>
              </p:cNvPr>
              <p:cNvSpPr txBox="1">
                <a:spLocks noRot="1" noChangeAspect="1" noMove="1" noResize="1" noEditPoints="1" noAdjustHandles="1" noChangeArrowheads="1" noChangeShapeType="1" noTextEdit="1"/>
              </p:cNvSpPr>
              <p:nvPr/>
            </p:nvSpPr>
            <p:spPr>
              <a:xfrm>
                <a:off x="1679180" y="3378130"/>
                <a:ext cx="7496351" cy="523220"/>
              </a:xfrm>
              <a:prstGeom prst="rect">
                <a:avLst/>
              </a:prstGeom>
              <a:blipFill>
                <a:blip r:embed="rId3"/>
                <a:stretch>
                  <a:fillRect l="-1626" t="-11628" b="-32558"/>
                </a:stretch>
              </a:blipFill>
            </p:spPr>
            <p:txBody>
              <a:bodyPr/>
              <a:lstStyle/>
              <a:p>
                <a:r>
                  <a:rPr lang="en-IN">
                    <a:noFill/>
                  </a:rPr>
                  <a:t> </a:t>
                </a:r>
              </a:p>
            </p:txBody>
          </p:sp>
        </mc:Fallback>
      </mc:AlternateContent>
      <p:sp>
        <p:nvSpPr>
          <p:cNvPr id="60" name="TextBox 59">
            <a:extLst>
              <a:ext uri="{FF2B5EF4-FFF2-40B4-BE49-F238E27FC236}">
                <a16:creationId xmlns:a16="http://schemas.microsoft.com/office/drawing/2014/main" id="{1EBE21CC-C54E-4DD4-A4E8-12B1405769F5}"/>
              </a:ext>
            </a:extLst>
          </p:cNvPr>
          <p:cNvSpPr txBox="1"/>
          <p:nvPr/>
        </p:nvSpPr>
        <p:spPr>
          <a:xfrm>
            <a:off x="1679179" y="4014020"/>
            <a:ext cx="5352241"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IN" dirty="0">
                <a:latin typeface="+mj-lt"/>
              </a:rPr>
              <a:t>So, total ways to assign offices are</a:t>
            </a: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150D47A5-6DC6-4B28-9029-69012CB7AE4B}"/>
                  </a:ext>
                </a:extLst>
              </p:cNvPr>
              <p:cNvSpPr txBox="1"/>
              <p:nvPr/>
            </p:nvSpPr>
            <p:spPr>
              <a:xfrm>
                <a:off x="1679179" y="4694838"/>
                <a:ext cx="1458159"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gn="l">
                  <a:lnSpc>
                    <a:spcPct val="100000"/>
                  </a:lnSpc>
                  <a:spcBef>
                    <a:spcPts val="0"/>
                  </a:spcBef>
                  <a:spcAft>
                    <a:spcPts val="0"/>
                  </a:spcAft>
                </a:pPr>
                <a14:m>
                  <m:oMathPara xmlns:m="http://schemas.openxmlformats.org/officeDocument/2006/math">
                    <m:oMathParaPr>
                      <m:jc m:val="left"/>
                    </m:oMathParaPr>
                    <m:oMath xmlns:m="http://schemas.openxmlformats.org/officeDocument/2006/math">
                      <m:r>
                        <a:rPr lang="en-IN" b="1" i="0" dirty="0" smtClean="0">
                          <a:solidFill>
                            <a:srgbClr val="FF0000"/>
                          </a:solidFill>
                          <a:latin typeface="Cambria Math" panose="02040503050406030204" pitchFamily="18" charset="0"/>
                        </a:rPr>
                        <m:t>𝟏𝟐</m:t>
                      </m:r>
                      <m:r>
                        <a:rPr lang="en-IN" b="0" i="1" dirty="0" smtClean="0">
                          <a:latin typeface="Cambria Math" panose="02040503050406030204" pitchFamily="18" charset="0"/>
                        </a:rPr>
                        <m:t>×</m:t>
                      </m:r>
                      <m:r>
                        <a:rPr lang="en-IN" b="1" i="0" dirty="0" smtClean="0">
                          <a:solidFill>
                            <a:srgbClr val="FF0000"/>
                          </a:solidFill>
                          <a:latin typeface="Cambria Math" panose="02040503050406030204" pitchFamily="18" charset="0"/>
                        </a:rPr>
                        <m:t>𝟏𝟏</m:t>
                      </m:r>
                    </m:oMath>
                  </m:oMathPara>
                </a14:m>
                <a:endParaRPr lang="en-IN" b="1" dirty="0">
                  <a:latin typeface="+mj-lt"/>
                </a:endParaRPr>
              </a:p>
            </p:txBody>
          </p:sp>
        </mc:Choice>
        <mc:Fallback xmlns="">
          <p:sp>
            <p:nvSpPr>
              <p:cNvPr id="61" name="TextBox 60">
                <a:extLst>
                  <a:ext uri="{FF2B5EF4-FFF2-40B4-BE49-F238E27FC236}">
                    <a16:creationId xmlns:a16="http://schemas.microsoft.com/office/drawing/2014/main" id="{150D47A5-6DC6-4B28-9029-69012CB7AE4B}"/>
                  </a:ext>
                </a:extLst>
              </p:cNvPr>
              <p:cNvSpPr txBox="1">
                <a:spLocks noRot="1" noChangeAspect="1" noMove="1" noResize="1" noEditPoints="1" noAdjustHandles="1" noChangeArrowheads="1" noChangeShapeType="1" noTextEdit="1"/>
              </p:cNvSpPr>
              <p:nvPr/>
            </p:nvSpPr>
            <p:spPr>
              <a:xfrm>
                <a:off x="1679179" y="4694838"/>
                <a:ext cx="1458159" cy="523220"/>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7BC9D7AC-1EB8-4900-9073-439A05E53479}"/>
                  </a:ext>
                </a:extLst>
              </p:cNvPr>
              <p:cNvSpPr txBox="1"/>
              <p:nvPr/>
            </p:nvSpPr>
            <p:spPr>
              <a:xfrm>
                <a:off x="3106437" y="4694838"/>
                <a:ext cx="1248862"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14:m>
                  <m:oMathPara xmlns:m="http://schemas.openxmlformats.org/officeDocument/2006/math">
                    <m:oMathParaPr>
                      <m:jc m:val="left"/>
                    </m:oMathParaPr>
                    <m:oMath xmlns:m="http://schemas.openxmlformats.org/officeDocument/2006/math">
                      <m:r>
                        <a:rPr lang="en-IN" b="0" i="1" dirty="0" smtClean="0">
                          <a:latin typeface="Cambria Math" panose="02040503050406030204" pitchFamily="18" charset="0"/>
                        </a:rPr>
                        <m:t>=</m:t>
                      </m:r>
                      <m:r>
                        <a:rPr lang="en-IN" b="1" i="0" dirty="0" smtClean="0">
                          <a:solidFill>
                            <a:srgbClr val="FF0000"/>
                          </a:solidFill>
                          <a:latin typeface="Cambria Math" panose="02040503050406030204" pitchFamily="18" charset="0"/>
                        </a:rPr>
                        <m:t>𝟏𝟑𝟐</m:t>
                      </m:r>
                    </m:oMath>
                  </m:oMathPara>
                </a14:m>
                <a:endParaRPr lang="en-IN" b="1" dirty="0">
                  <a:latin typeface="+mj-lt"/>
                </a:endParaRPr>
              </a:p>
            </p:txBody>
          </p:sp>
        </mc:Choice>
        <mc:Fallback xmlns="">
          <p:sp>
            <p:nvSpPr>
              <p:cNvPr id="62" name="TextBox 61">
                <a:extLst>
                  <a:ext uri="{FF2B5EF4-FFF2-40B4-BE49-F238E27FC236}">
                    <a16:creationId xmlns:a16="http://schemas.microsoft.com/office/drawing/2014/main" id="{7BC9D7AC-1EB8-4900-9073-439A05E53479}"/>
                  </a:ext>
                </a:extLst>
              </p:cNvPr>
              <p:cNvSpPr txBox="1">
                <a:spLocks noRot="1" noChangeAspect="1" noMove="1" noResize="1" noEditPoints="1" noAdjustHandles="1" noChangeArrowheads="1" noChangeShapeType="1" noTextEdit="1"/>
              </p:cNvSpPr>
              <p:nvPr/>
            </p:nvSpPr>
            <p:spPr>
              <a:xfrm>
                <a:off x="3106437" y="4694838"/>
                <a:ext cx="1248862" cy="523220"/>
              </a:xfrm>
              <a:prstGeom prst="rect">
                <a:avLst/>
              </a:prstGeom>
              <a:blipFill>
                <a:blip r:embed="rId5"/>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123521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25" grpId="0"/>
      <p:bldP spid="60" grpId="0"/>
      <p:bldP spid="61" grpId="0"/>
      <p:bldP spid="6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92B4B6-2C06-45D6-B91F-9F74F61B004B}"/>
              </a:ext>
            </a:extLst>
          </p:cNvPr>
          <p:cNvSpPr>
            <a:spLocks noGrp="1"/>
          </p:cNvSpPr>
          <p:nvPr>
            <p:ph type="title"/>
          </p:nvPr>
        </p:nvSpPr>
        <p:spPr/>
        <p:txBody>
          <a:bodyPr/>
          <a:lstStyle/>
          <a:p>
            <a:r>
              <a:rPr lang="en-IN" dirty="0"/>
              <a:t>Method 6</a:t>
            </a:r>
          </a:p>
        </p:txBody>
      </p:sp>
      <p:sp>
        <p:nvSpPr>
          <p:cNvPr id="5" name="Text Placeholder 4">
            <a:extLst>
              <a:ext uri="{FF2B5EF4-FFF2-40B4-BE49-F238E27FC236}">
                <a16:creationId xmlns:a16="http://schemas.microsoft.com/office/drawing/2014/main" id="{44BA28AC-E1DC-4579-ABBE-D3575A1DED2C}"/>
              </a:ext>
            </a:extLst>
          </p:cNvPr>
          <p:cNvSpPr>
            <a:spLocks noGrp="1"/>
          </p:cNvSpPr>
          <p:nvPr>
            <p:ph type="body" idx="1"/>
          </p:nvPr>
        </p:nvSpPr>
        <p:spPr/>
        <p:txBody>
          <a:bodyPr/>
          <a:lstStyle/>
          <a:p>
            <a:r>
              <a:rPr lang="en-IN" dirty="0"/>
              <a:t>Pigeonhole Principle </a:t>
            </a:r>
          </a:p>
        </p:txBody>
      </p:sp>
    </p:spTree>
    <p:extLst>
      <p:ext uri="{BB962C8B-B14F-4D97-AF65-F5344CB8AC3E}">
        <p14:creationId xmlns:p14="http://schemas.microsoft.com/office/powerpoint/2010/main" val="7898231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92B4B6-2C06-45D6-B91F-9F74F61B004B}"/>
              </a:ext>
            </a:extLst>
          </p:cNvPr>
          <p:cNvSpPr>
            <a:spLocks noGrp="1"/>
          </p:cNvSpPr>
          <p:nvPr>
            <p:ph type="title"/>
          </p:nvPr>
        </p:nvSpPr>
        <p:spPr/>
        <p:txBody>
          <a:bodyPr/>
          <a:lstStyle/>
          <a:p>
            <a:r>
              <a:rPr lang="en-IN" dirty="0"/>
              <a:t>Pigeonhole Principle </a:t>
            </a: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44BA28AC-E1DC-4579-ABBE-D3575A1DED2C}"/>
                  </a:ext>
                </a:extLst>
              </p:cNvPr>
              <p:cNvSpPr>
                <a:spLocks noGrp="1"/>
              </p:cNvSpPr>
              <p:nvPr>
                <p:ph idx="1"/>
              </p:nvPr>
            </p:nvSpPr>
            <p:spPr>
              <a:xfrm>
                <a:off x="131180" y="863445"/>
                <a:ext cx="11929641" cy="1761702"/>
              </a:xfrm>
            </p:spPr>
            <p:txBody>
              <a:bodyPr vert="horz" lIns="91440" tIns="45720" rIns="91440" bIns="45720" rtlCol="0">
                <a:noAutofit/>
              </a:bodyPr>
              <a:lstStyle/>
              <a:p>
                <a:r>
                  <a:rPr lang="en-GB" dirty="0"/>
                  <a:t>“If </a:t>
                </a:r>
                <a14:m>
                  <m:oMath xmlns:m="http://schemas.openxmlformats.org/officeDocument/2006/math">
                    <m:r>
                      <a:rPr lang="en-GB" dirty="0">
                        <a:solidFill>
                          <a:srgbClr val="FF0000"/>
                        </a:solidFill>
                        <a:latin typeface="Cambria Math" panose="02040503050406030204" pitchFamily="18" charset="0"/>
                      </a:rPr>
                      <m:t>𝐧</m:t>
                    </m:r>
                  </m:oMath>
                </a14:m>
                <a:r>
                  <a:rPr lang="en-GB" dirty="0"/>
                  <a:t> pigeonholes (</a:t>
                </a:r>
                <a:r>
                  <a:rPr lang="en-IN" dirty="0"/>
                  <a:t>boxes</a:t>
                </a:r>
                <a:r>
                  <a:rPr lang="en-GB" dirty="0"/>
                  <a:t>) are occupied by </a:t>
                </a:r>
                <a14:m>
                  <m:oMath xmlns:m="http://schemas.openxmlformats.org/officeDocument/2006/math">
                    <m:r>
                      <a:rPr lang="en-GB" dirty="0">
                        <a:solidFill>
                          <a:srgbClr val="FF0000"/>
                        </a:solidFill>
                        <a:latin typeface="Cambria Math" panose="02040503050406030204" pitchFamily="18" charset="0"/>
                      </a:rPr>
                      <m:t>𝐧</m:t>
                    </m:r>
                    <m:r>
                      <a:rPr lang="en-GB" dirty="0">
                        <a:solidFill>
                          <a:srgbClr val="FF0000"/>
                        </a:solidFill>
                        <a:latin typeface="Cambria Math" panose="02040503050406030204" pitchFamily="18" charset="0"/>
                      </a:rPr>
                      <m:t>+</m:t>
                    </m:r>
                    <m:r>
                      <a:rPr lang="en-GB" dirty="0">
                        <a:solidFill>
                          <a:srgbClr val="FF0000"/>
                        </a:solidFill>
                        <a:latin typeface="Cambria Math" panose="02040503050406030204" pitchFamily="18" charset="0"/>
                      </a:rPr>
                      <m:t>𝟏</m:t>
                    </m:r>
                  </m:oMath>
                </a14:m>
                <a:r>
                  <a:rPr lang="en-GB" dirty="0">
                    <a:solidFill>
                      <a:srgbClr val="FF0000"/>
                    </a:solidFill>
                  </a:rPr>
                  <a:t> </a:t>
                </a:r>
                <a:r>
                  <a:rPr lang="en-GB" dirty="0"/>
                  <a:t>or more pigeons (</a:t>
                </a:r>
                <a:r>
                  <a:rPr lang="en-IN" dirty="0"/>
                  <a:t>objects</a:t>
                </a:r>
                <a:r>
                  <a:rPr lang="en-GB" dirty="0"/>
                  <a:t>), then at least one pigeonhole (box) is occupied by two or more pigeons (objects).</a:t>
                </a:r>
                <a:r>
                  <a:rPr lang="en-IN" dirty="0"/>
                  <a:t>”</a:t>
                </a:r>
              </a:p>
              <a:p>
                <a:r>
                  <a:rPr lang="en-IN" dirty="0"/>
                  <a:t>Suppose we distribute </a:t>
                </a:r>
                <a14:m>
                  <m:oMath xmlns:m="http://schemas.openxmlformats.org/officeDocument/2006/math">
                    <m:r>
                      <a:rPr lang="en-IN" dirty="0">
                        <a:latin typeface="Cambria Math" panose="02040503050406030204" pitchFamily="18" charset="0"/>
                      </a:rPr>
                      <m:t>7</m:t>
                    </m:r>
                  </m:oMath>
                </a14:m>
                <a:r>
                  <a:rPr lang="en-IN" dirty="0"/>
                  <a:t> pigeons in </a:t>
                </a:r>
                <a14:m>
                  <m:oMath xmlns:m="http://schemas.openxmlformats.org/officeDocument/2006/math">
                    <m:r>
                      <a:rPr lang="en-IN" dirty="0">
                        <a:latin typeface="Cambria Math" panose="02040503050406030204" pitchFamily="18" charset="0"/>
                      </a:rPr>
                      <m:t>6</m:t>
                    </m:r>
                  </m:oMath>
                </a14:m>
                <a:r>
                  <a:rPr lang="en-IN" dirty="0"/>
                  <a:t> pigeonholes.</a:t>
                </a:r>
              </a:p>
            </p:txBody>
          </p:sp>
        </mc:Choice>
        <mc:Fallback xmlns="">
          <p:sp>
            <p:nvSpPr>
              <p:cNvPr id="5" name="Text Placeholder 4">
                <a:extLst>
                  <a:ext uri="{FF2B5EF4-FFF2-40B4-BE49-F238E27FC236}">
                    <a16:creationId xmlns:a16="http://schemas.microsoft.com/office/drawing/2014/main" id="{44BA28AC-E1DC-4579-ABBE-D3575A1DED2C}"/>
                  </a:ext>
                </a:extLst>
              </p:cNvPr>
              <p:cNvSpPr>
                <a:spLocks noGrp="1" noRot="1" noChangeAspect="1" noMove="1" noResize="1" noEditPoints="1" noAdjustHandles="1" noChangeArrowheads="1" noChangeShapeType="1" noTextEdit="1"/>
              </p:cNvSpPr>
              <p:nvPr>
                <p:ph idx="1"/>
              </p:nvPr>
            </p:nvSpPr>
            <p:spPr>
              <a:xfrm>
                <a:off x="131180" y="863445"/>
                <a:ext cx="11929641" cy="1761702"/>
              </a:xfrm>
              <a:blipFill>
                <a:blip r:embed="rId2"/>
                <a:stretch>
                  <a:fillRect l="-971" r="-1074" b="-10381"/>
                </a:stretch>
              </a:blipFill>
            </p:spPr>
            <p:txBody>
              <a:bodyPr/>
              <a:lstStyle/>
              <a:p>
                <a:r>
                  <a:rPr lang="en-IN">
                    <a:noFill/>
                  </a:rPr>
                  <a:t> </a:t>
                </a:r>
              </a:p>
            </p:txBody>
          </p:sp>
        </mc:Fallback>
      </mc:AlternateContent>
      <p:sp>
        <p:nvSpPr>
          <p:cNvPr id="50" name="TextBox 49">
            <a:extLst>
              <a:ext uri="{FF2B5EF4-FFF2-40B4-BE49-F238E27FC236}">
                <a16:creationId xmlns:a16="http://schemas.microsoft.com/office/drawing/2014/main" id="{EBC0925F-4220-472D-A388-5B8DD59BEBDA}"/>
              </a:ext>
            </a:extLst>
          </p:cNvPr>
          <p:cNvSpPr txBox="1"/>
          <p:nvPr/>
        </p:nvSpPr>
        <p:spPr>
          <a:xfrm>
            <a:off x="384172" y="5905740"/>
            <a:ext cx="10113581" cy="523220"/>
          </a:xfrm>
          <a:prstGeom prst="rect">
            <a:avLst/>
          </a:prstGeom>
          <a:noFill/>
        </p:spPr>
        <p:txBody>
          <a:bodyPr wrap="square">
            <a:spAutoFit/>
          </a:bodyPr>
          <a:lstStyle/>
          <a:p>
            <a:r>
              <a:rPr lang="en-GB" sz="2800" dirty="0">
                <a:solidFill>
                  <a:srgbClr val="002060"/>
                </a:solidFill>
              </a:rPr>
              <a:t>The pigeonhole principle is also called the </a:t>
            </a:r>
            <a:r>
              <a:rPr lang="en-GB" sz="2800" b="1" dirty="0">
                <a:solidFill>
                  <a:srgbClr val="FF0000"/>
                </a:solidFill>
              </a:rPr>
              <a:t>Dirichlet drawer principle</a:t>
            </a:r>
            <a:r>
              <a:rPr lang="en-GB" sz="2800" dirty="0">
                <a:solidFill>
                  <a:srgbClr val="002060"/>
                </a:solidFill>
              </a:rPr>
              <a:t>.</a:t>
            </a:r>
            <a:endParaRPr lang="en-IN" sz="2800" dirty="0">
              <a:solidFill>
                <a:srgbClr val="002060"/>
              </a:solidFill>
            </a:endParaRPr>
          </a:p>
        </p:txBody>
      </p:sp>
      <p:pic>
        <p:nvPicPr>
          <p:cNvPr id="91" name="Picture 90">
            <a:extLst>
              <a:ext uri="{FF2B5EF4-FFF2-40B4-BE49-F238E27FC236}">
                <a16:creationId xmlns:a16="http://schemas.microsoft.com/office/drawing/2014/main" id="{8A883563-F229-407B-9400-52BA123BE15E}"/>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9154"/>
                    </a14:imgEffect>
                    <a14:imgEffect>
                      <a14:saturation sat="298000"/>
                    </a14:imgEffect>
                  </a14:imgLayer>
                </a14:imgProps>
              </a:ext>
              <a:ext uri="{28A0092B-C50C-407E-A947-70E740481C1C}">
                <a14:useLocalDpi xmlns:a14="http://schemas.microsoft.com/office/drawing/2010/main" val="0"/>
              </a:ext>
            </a:extLst>
          </a:blip>
          <a:srcRect l="12672" t="14304" r="12981" b="11349"/>
          <a:stretch/>
        </p:blipFill>
        <p:spPr>
          <a:xfrm>
            <a:off x="9477960" y="3166353"/>
            <a:ext cx="1081276" cy="1081276"/>
          </a:xfrm>
          <a:prstGeom prst="rect">
            <a:avLst/>
          </a:prstGeom>
          <a:ln>
            <a:noFill/>
          </a:ln>
          <a:effectLst>
            <a:outerShdw blurRad="292100" dist="139700" dir="2700000" algn="tl" rotWithShape="0">
              <a:srgbClr val="333333">
                <a:alpha val="65000"/>
              </a:srgbClr>
            </a:outerShdw>
          </a:effectLst>
        </p:spPr>
      </p:pic>
      <p:pic>
        <p:nvPicPr>
          <p:cNvPr id="92" name="Picture 91">
            <a:extLst>
              <a:ext uri="{FF2B5EF4-FFF2-40B4-BE49-F238E27FC236}">
                <a16:creationId xmlns:a16="http://schemas.microsoft.com/office/drawing/2014/main" id="{2870D656-9989-4268-93E1-E6C742B7CA18}"/>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9154"/>
                    </a14:imgEffect>
                    <a14:imgEffect>
                      <a14:saturation sat="298000"/>
                    </a14:imgEffect>
                  </a14:imgLayer>
                </a14:imgProps>
              </a:ext>
              <a:ext uri="{28A0092B-C50C-407E-A947-70E740481C1C}">
                <a14:useLocalDpi xmlns:a14="http://schemas.microsoft.com/office/drawing/2010/main" val="0"/>
              </a:ext>
            </a:extLst>
          </a:blip>
          <a:srcRect l="12672" t="14304" r="12981" b="11349"/>
          <a:stretch/>
        </p:blipFill>
        <p:spPr>
          <a:xfrm>
            <a:off x="8340693" y="3166353"/>
            <a:ext cx="1081276" cy="1081276"/>
          </a:xfrm>
          <a:prstGeom prst="rect">
            <a:avLst/>
          </a:prstGeom>
          <a:ln>
            <a:noFill/>
          </a:ln>
          <a:effectLst>
            <a:outerShdw blurRad="292100" dist="139700" dir="2700000" algn="tl" rotWithShape="0">
              <a:srgbClr val="333333">
                <a:alpha val="65000"/>
              </a:srgbClr>
            </a:outerShdw>
          </a:effectLst>
        </p:spPr>
      </p:pic>
      <p:pic>
        <p:nvPicPr>
          <p:cNvPr id="93" name="Picture 92">
            <a:extLst>
              <a:ext uri="{FF2B5EF4-FFF2-40B4-BE49-F238E27FC236}">
                <a16:creationId xmlns:a16="http://schemas.microsoft.com/office/drawing/2014/main" id="{EB2E290D-1479-46B3-8D17-6208280FD7FA}"/>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9154"/>
                    </a14:imgEffect>
                    <a14:imgEffect>
                      <a14:saturation sat="298000"/>
                    </a14:imgEffect>
                  </a14:imgLayer>
                </a14:imgProps>
              </a:ext>
              <a:ext uri="{28A0092B-C50C-407E-A947-70E740481C1C}">
                <a14:useLocalDpi xmlns:a14="http://schemas.microsoft.com/office/drawing/2010/main" val="0"/>
              </a:ext>
            </a:extLst>
          </a:blip>
          <a:srcRect l="12672" t="14304" r="12981" b="11349"/>
          <a:stretch/>
        </p:blipFill>
        <p:spPr>
          <a:xfrm>
            <a:off x="10616062" y="3166353"/>
            <a:ext cx="1081276" cy="1081276"/>
          </a:xfrm>
          <a:prstGeom prst="rect">
            <a:avLst/>
          </a:prstGeom>
          <a:ln>
            <a:noFill/>
          </a:ln>
          <a:effectLst>
            <a:outerShdw blurRad="292100" dist="139700" dir="2700000" algn="tl" rotWithShape="0">
              <a:srgbClr val="333333">
                <a:alpha val="65000"/>
              </a:srgbClr>
            </a:outerShdw>
          </a:effectLst>
        </p:spPr>
      </p:pic>
      <p:pic>
        <p:nvPicPr>
          <p:cNvPr id="94" name="Picture 93">
            <a:extLst>
              <a:ext uri="{FF2B5EF4-FFF2-40B4-BE49-F238E27FC236}">
                <a16:creationId xmlns:a16="http://schemas.microsoft.com/office/drawing/2014/main" id="{DC6A248A-4801-4C3C-95FB-352F60AF2F5B}"/>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9154"/>
                    </a14:imgEffect>
                    <a14:imgEffect>
                      <a14:saturation sat="298000"/>
                    </a14:imgEffect>
                  </a14:imgLayer>
                </a14:imgProps>
              </a:ext>
              <a:ext uri="{28A0092B-C50C-407E-A947-70E740481C1C}">
                <a14:useLocalDpi xmlns:a14="http://schemas.microsoft.com/office/drawing/2010/main" val="0"/>
              </a:ext>
            </a:extLst>
          </a:blip>
          <a:srcRect l="12672" t="14304" r="12981" b="11349"/>
          <a:stretch/>
        </p:blipFill>
        <p:spPr>
          <a:xfrm>
            <a:off x="9477960" y="4283258"/>
            <a:ext cx="1081276" cy="1081276"/>
          </a:xfrm>
          <a:prstGeom prst="rect">
            <a:avLst/>
          </a:prstGeom>
          <a:ln>
            <a:noFill/>
          </a:ln>
          <a:effectLst>
            <a:outerShdw blurRad="292100" dist="139700" dir="2700000" algn="tl" rotWithShape="0">
              <a:srgbClr val="333333">
                <a:alpha val="65000"/>
              </a:srgbClr>
            </a:outerShdw>
          </a:effectLst>
        </p:spPr>
      </p:pic>
      <p:pic>
        <p:nvPicPr>
          <p:cNvPr id="95" name="Picture 94">
            <a:extLst>
              <a:ext uri="{FF2B5EF4-FFF2-40B4-BE49-F238E27FC236}">
                <a16:creationId xmlns:a16="http://schemas.microsoft.com/office/drawing/2014/main" id="{61ED9930-ED52-4595-8626-5A79E8EB3EF7}"/>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9154"/>
                    </a14:imgEffect>
                    <a14:imgEffect>
                      <a14:saturation sat="298000"/>
                    </a14:imgEffect>
                  </a14:imgLayer>
                </a14:imgProps>
              </a:ext>
              <a:ext uri="{28A0092B-C50C-407E-A947-70E740481C1C}">
                <a14:useLocalDpi xmlns:a14="http://schemas.microsoft.com/office/drawing/2010/main" val="0"/>
              </a:ext>
            </a:extLst>
          </a:blip>
          <a:srcRect l="12672" t="14304" r="12981" b="11349"/>
          <a:stretch/>
        </p:blipFill>
        <p:spPr>
          <a:xfrm>
            <a:off x="8340693" y="4283258"/>
            <a:ext cx="1081276" cy="1081276"/>
          </a:xfrm>
          <a:prstGeom prst="rect">
            <a:avLst/>
          </a:prstGeom>
          <a:ln>
            <a:noFill/>
          </a:ln>
          <a:effectLst>
            <a:outerShdw blurRad="292100" dist="139700" dir="2700000" algn="tl" rotWithShape="0">
              <a:srgbClr val="333333">
                <a:alpha val="65000"/>
              </a:srgbClr>
            </a:outerShdw>
          </a:effectLst>
        </p:spPr>
      </p:pic>
      <p:pic>
        <p:nvPicPr>
          <p:cNvPr id="96" name="Picture 95">
            <a:extLst>
              <a:ext uri="{FF2B5EF4-FFF2-40B4-BE49-F238E27FC236}">
                <a16:creationId xmlns:a16="http://schemas.microsoft.com/office/drawing/2014/main" id="{182268FA-FDA5-41F7-A92B-770F3E472F13}"/>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9154"/>
                    </a14:imgEffect>
                    <a14:imgEffect>
                      <a14:saturation sat="298000"/>
                    </a14:imgEffect>
                  </a14:imgLayer>
                </a14:imgProps>
              </a:ext>
              <a:ext uri="{28A0092B-C50C-407E-A947-70E740481C1C}">
                <a14:useLocalDpi xmlns:a14="http://schemas.microsoft.com/office/drawing/2010/main" val="0"/>
              </a:ext>
            </a:extLst>
          </a:blip>
          <a:srcRect l="12672" t="14304" r="12981" b="11349"/>
          <a:stretch/>
        </p:blipFill>
        <p:spPr>
          <a:xfrm>
            <a:off x="10616062" y="4283258"/>
            <a:ext cx="1081276" cy="1081276"/>
          </a:xfrm>
          <a:prstGeom prst="rect">
            <a:avLst/>
          </a:prstGeom>
          <a:ln>
            <a:noFill/>
          </a:ln>
          <a:effectLst>
            <a:outerShdw blurRad="292100" dist="139700" dir="2700000" algn="tl" rotWithShape="0">
              <a:srgbClr val="333333">
                <a:alpha val="65000"/>
              </a:srgbClr>
            </a:outerShdw>
          </a:effectLst>
        </p:spPr>
      </p:pic>
      <p:pic>
        <p:nvPicPr>
          <p:cNvPr id="81" name="Picture 80">
            <a:extLst>
              <a:ext uri="{FF2B5EF4-FFF2-40B4-BE49-F238E27FC236}">
                <a16:creationId xmlns:a16="http://schemas.microsoft.com/office/drawing/2014/main" id="{6755A004-750C-4A81-910E-0860BAA659B9}"/>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9154"/>
                    </a14:imgEffect>
                    <a14:imgEffect>
                      <a14:saturation sat="298000"/>
                    </a14:imgEffect>
                  </a14:imgLayer>
                </a14:imgProps>
              </a:ext>
              <a:ext uri="{28A0092B-C50C-407E-A947-70E740481C1C}">
                <a14:useLocalDpi xmlns:a14="http://schemas.microsoft.com/office/drawing/2010/main" val="0"/>
              </a:ext>
            </a:extLst>
          </a:blip>
          <a:srcRect l="12672" t="14304" r="12981" b="11349"/>
          <a:stretch/>
        </p:blipFill>
        <p:spPr>
          <a:xfrm>
            <a:off x="5584524" y="3166991"/>
            <a:ext cx="1080000" cy="1080000"/>
          </a:xfrm>
          <a:prstGeom prst="rect">
            <a:avLst/>
          </a:prstGeom>
          <a:ln>
            <a:noFill/>
          </a:ln>
          <a:effectLst>
            <a:outerShdw blurRad="292100" dist="139700" dir="2700000" algn="tl" rotWithShape="0">
              <a:srgbClr val="333333">
                <a:alpha val="65000"/>
              </a:srgbClr>
            </a:outerShdw>
          </a:effectLst>
        </p:spPr>
      </p:pic>
      <p:pic>
        <p:nvPicPr>
          <p:cNvPr id="82" name="Picture 81">
            <a:extLst>
              <a:ext uri="{FF2B5EF4-FFF2-40B4-BE49-F238E27FC236}">
                <a16:creationId xmlns:a16="http://schemas.microsoft.com/office/drawing/2014/main" id="{529B7126-4EFC-4FB0-8EF7-8961CCAAF2C7}"/>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9154"/>
                    </a14:imgEffect>
                    <a14:imgEffect>
                      <a14:saturation sat="298000"/>
                    </a14:imgEffect>
                  </a14:imgLayer>
                </a14:imgProps>
              </a:ext>
              <a:ext uri="{28A0092B-C50C-407E-A947-70E740481C1C}">
                <a14:useLocalDpi xmlns:a14="http://schemas.microsoft.com/office/drawing/2010/main" val="0"/>
              </a:ext>
            </a:extLst>
          </a:blip>
          <a:srcRect l="12672" t="14304" r="12981" b="11349"/>
          <a:stretch/>
        </p:blipFill>
        <p:spPr>
          <a:xfrm>
            <a:off x="4447257" y="3166991"/>
            <a:ext cx="1080000" cy="1080000"/>
          </a:xfrm>
          <a:prstGeom prst="rect">
            <a:avLst/>
          </a:prstGeom>
          <a:ln>
            <a:noFill/>
          </a:ln>
          <a:effectLst>
            <a:outerShdw blurRad="292100" dist="139700" dir="2700000" algn="tl" rotWithShape="0">
              <a:srgbClr val="333333">
                <a:alpha val="65000"/>
              </a:srgbClr>
            </a:outerShdw>
          </a:effectLst>
        </p:spPr>
      </p:pic>
      <p:pic>
        <p:nvPicPr>
          <p:cNvPr id="83" name="Picture 82">
            <a:extLst>
              <a:ext uri="{FF2B5EF4-FFF2-40B4-BE49-F238E27FC236}">
                <a16:creationId xmlns:a16="http://schemas.microsoft.com/office/drawing/2014/main" id="{8D24AD03-B06F-46ED-A3C4-17D18B58FC17}"/>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9154"/>
                    </a14:imgEffect>
                    <a14:imgEffect>
                      <a14:saturation sat="298000"/>
                    </a14:imgEffect>
                  </a14:imgLayer>
                </a14:imgProps>
              </a:ext>
              <a:ext uri="{28A0092B-C50C-407E-A947-70E740481C1C}">
                <a14:useLocalDpi xmlns:a14="http://schemas.microsoft.com/office/drawing/2010/main" val="0"/>
              </a:ext>
            </a:extLst>
          </a:blip>
          <a:srcRect l="12672" t="14304" r="12981" b="11349"/>
          <a:stretch/>
        </p:blipFill>
        <p:spPr>
          <a:xfrm>
            <a:off x="6722626" y="3166991"/>
            <a:ext cx="1080000" cy="1080000"/>
          </a:xfrm>
          <a:prstGeom prst="rect">
            <a:avLst/>
          </a:prstGeom>
          <a:ln>
            <a:noFill/>
          </a:ln>
          <a:effectLst>
            <a:outerShdw blurRad="292100" dist="139700" dir="2700000" algn="tl" rotWithShape="0">
              <a:srgbClr val="333333">
                <a:alpha val="65000"/>
              </a:srgbClr>
            </a:outerShdw>
          </a:effectLst>
        </p:spPr>
      </p:pic>
      <p:pic>
        <p:nvPicPr>
          <p:cNvPr id="84" name="Picture 83">
            <a:extLst>
              <a:ext uri="{FF2B5EF4-FFF2-40B4-BE49-F238E27FC236}">
                <a16:creationId xmlns:a16="http://schemas.microsoft.com/office/drawing/2014/main" id="{16739351-A432-44E1-BD9E-1BBC18DE0550}"/>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9154"/>
                    </a14:imgEffect>
                    <a14:imgEffect>
                      <a14:saturation sat="298000"/>
                    </a14:imgEffect>
                  </a14:imgLayer>
                </a14:imgProps>
              </a:ext>
              <a:ext uri="{28A0092B-C50C-407E-A947-70E740481C1C}">
                <a14:useLocalDpi xmlns:a14="http://schemas.microsoft.com/office/drawing/2010/main" val="0"/>
              </a:ext>
            </a:extLst>
          </a:blip>
          <a:srcRect l="12672" t="14304" r="12981" b="11349"/>
          <a:stretch/>
        </p:blipFill>
        <p:spPr>
          <a:xfrm>
            <a:off x="5584524" y="4283896"/>
            <a:ext cx="1080000" cy="1080000"/>
          </a:xfrm>
          <a:prstGeom prst="rect">
            <a:avLst/>
          </a:prstGeom>
          <a:ln>
            <a:noFill/>
          </a:ln>
          <a:effectLst>
            <a:outerShdw blurRad="292100" dist="139700" dir="2700000" algn="tl" rotWithShape="0">
              <a:srgbClr val="333333">
                <a:alpha val="65000"/>
              </a:srgbClr>
            </a:outerShdw>
          </a:effectLst>
        </p:spPr>
      </p:pic>
      <p:pic>
        <p:nvPicPr>
          <p:cNvPr id="85" name="Picture 84">
            <a:extLst>
              <a:ext uri="{FF2B5EF4-FFF2-40B4-BE49-F238E27FC236}">
                <a16:creationId xmlns:a16="http://schemas.microsoft.com/office/drawing/2014/main" id="{B0508B2C-E734-41EE-AAED-A1BD8C3EE738}"/>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9154"/>
                    </a14:imgEffect>
                    <a14:imgEffect>
                      <a14:saturation sat="298000"/>
                    </a14:imgEffect>
                  </a14:imgLayer>
                </a14:imgProps>
              </a:ext>
              <a:ext uri="{28A0092B-C50C-407E-A947-70E740481C1C}">
                <a14:useLocalDpi xmlns:a14="http://schemas.microsoft.com/office/drawing/2010/main" val="0"/>
              </a:ext>
            </a:extLst>
          </a:blip>
          <a:srcRect l="12672" t="14304" r="12981" b="11349"/>
          <a:stretch/>
        </p:blipFill>
        <p:spPr>
          <a:xfrm>
            <a:off x="4447257" y="4283896"/>
            <a:ext cx="1080000" cy="1080000"/>
          </a:xfrm>
          <a:prstGeom prst="rect">
            <a:avLst/>
          </a:prstGeom>
          <a:ln>
            <a:noFill/>
          </a:ln>
          <a:effectLst>
            <a:outerShdw blurRad="292100" dist="139700" dir="2700000" algn="tl" rotWithShape="0">
              <a:srgbClr val="333333">
                <a:alpha val="65000"/>
              </a:srgbClr>
            </a:outerShdw>
          </a:effectLst>
        </p:spPr>
      </p:pic>
      <p:pic>
        <p:nvPicPr>
          <p:cNvPr id="86" name="Picture 85">
            <a:extLst>
              <a:ext uri="{FF2B5EF4-FFF2-40B4-BE49-F238E27FC236}">
                <a16:creationId xmlns:a16="http://schemas.microsoft.com/office/drawing/2014/main" id="{8B86EB97-089D-4B23-9FAC-5C758AEBE62D}"/>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9154"/>
                    </a14:imgEffect>
                    <a14:imgEffect>
                      <a14:saturation sat="298000"/>
                    </a14:imgEffect>
                  </a14:imgLayer>
                </a14:imgProps>
              </a:ext>
              <a:ext uri="{28A0092B-C50C-407E-A947-70E740481C1C}">
                <a14:useLocalDpi xmlns:a14="http://schemas.microsoft.com/office/drawing/2010/main" val="0"/>
              </a:ext>
            </a:extLst>
          </a:blip>
          <a:srcRect l="12672" t="14304" r="12981" b="11349"/>
          <a:stretch/>
        </p:blipFill>
        <p:spPr>
          <a:xfrm>
            <a:off x="6722626" y="4283896"/>
            <a:ext cx="1080000" cy="1080000"/>
          </a:xfrm>
          <a:prstGeom prst="rect">
            <a:avLst/>
          </a:prstGeom>
          <a:ln>
            <a:noFill/>
          </a:ln>
          <a:effectLst>
            <a:outerShdw blurRad="292100" dist="139700" dir="2700000" algn="tl" rotWithShape="0">
              <a:srgbClr val="333333">
                <a:alpha val="65000"/>
              </a:srgbClr>
            </a:outerShdw>
          </a:effectLst>
        </p:spPr>
      </p:pic>
      <p:pic>
        <p:nvPicPr>
          <p:cNvPr id="72" name="Picture 71">
            <a:extLst>
              <a:ext uri="{FF2B5EF4-FFF2-40B4-BE49-F238E27FC236}">
                <a16:creationId xmlns:a16="http://schemas.microsoft.com/office/drawing/2014/main" id="{342B58C7-2217-402E-B8B2-25E26900F917}"/>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9154"/>
                    </a14:imgEffect>
                    <a14:imgEffect>
                      <a14:saturation sat="298000"/>
                    </a14:imgEffect>
                  </a14:imgLayer>
                </a14:imgProps>
              </a:ext>
              <a:ext uri="{28A0092B-C50C-407E-A947-70E740481C1C}">
                <a14:useLocalDpi xmlns:a14="http://schemas.microsoft.com/office/drawing/2010/main" val="0"/>
              </a:ext>
            </a:extLst>
          </a:blip>
          <a:srcRect l="12672" t="14304" r="12981" b="11349"/>
          <a:stretch/>
        </p:blipFill>
        <p:spPr>
          <a:xfrm>
            <a:off x="1641140" y="3166991"/>
            <a:ext cx="1080000" cy="108000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FBFF47B3-6183-4AF9-84A7-F2695A6726F7}"/>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9154"/>
                    </a14:imgEffect>
                    <a14:imgEffect>
                      <a14:saturation sat="298000"/>
                    </a14:imgEffect>
                  </a14:imgLayer>
                </a14:imgProps>
              </a:ext>
              <a:ext uri="{28A0092B-C50C-407E-A947-70E740481C1C}">
                <a14:useLocalDpi xmlns:a14="http://schemas.microsoft.com/office/drawing/2010/main" val="0"/>
              </a:ext>
            </a:extLst>
          </a:blip>
          <a:srcRect l="12672" t="14304" r="12981" b="11349"/>
          <a:stretch/>
        </p:blipFill>
        <p:spPr>
          <a:xfrm>
            <a:off x="503873" y="3166991"/>
            <a:ext cx="1080000" cy="1080000"/>
          </a:xfrm>
          <a:prstGeom prst="rect">
            <a:avLst/>
          </a:prstGeom>
          <a:ln>
            <a:noFill/>
          </a:ln>
          <a:effectLst>
            <a:outerShdw blurRad="292100" dist="139700" dir="2700000" algn="tl" rotWithShape="0">
              <a:srgbClr val="333333">
                <a:alpha val="65000"/>
              </a:srgbClr>
            </a:outerShdw>
          </a:effectLst>
        </p:spPr>
      </p:pic>
      <p:pic>
        <p:nvPicPr>
          <p:cNvPr id="73" name="Picture 72">
            <a:extLst>
              <a:ext uri="{FF2B5EF4-FFF2-40B4-BE49-F238E27FC236}">
                <a16:creationId xmlns:a16="http://schemas.microsoft.com/office/drawing/2014/main" id="{3CF9DA3B-E261-4FF6-ADD7-72A4D5B37BAF}"/>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9154"/>
                    </a14:imgEffect>
                    <a14:imgEffect>
                      <a14:saturation sat="298000"/>
                    </a14:imgEffect>
                  </a14:imgLayer>
                </a14:imgProps>
              </a:ext>
              <a:ext uri="{28A0092B-C50C-407E-A947-70E740481C1C}">
                <a14:useLocalDpi xmlns:a14="http://schemas.microsoft.com/office/drawing/2010/main" val="0"/>
              </a:ext>
            </a:extLst>
          </a:blip>
          <a:srcRect l="12672" t="14304" r="12981" b="11349"/>
          <a:stretch/>
        </p:blipFill>
        <p:spPr>
          <a:xfrm>
            <a:off x="2779242" y="3166991"/>
            <a:ext cx="1080000" cy="1080000"/>
          </a:xfrm>
          <a:prstGeom prst="rect">
            <a:avLst/>
          </a:prstGeom>
          <a:ln>
            <a:noFill/>
          </a:ln>
          <a:effectLst>
            <a:outerShdw blurRad="292100" dist="139700" dir="2700000" algn="tl" rotWithShape="0">
              <a:srgbClr val="333333">
                <a:alpha val="65000"/>
              </a:srgbClr>
            </a:outerShdw>
          </a:effectLst>
        </p:spPr>
      </p:pic>
      <p:pic>
        <p:nvPicPr>
          <p:cNvPr id="74" name="Picture 73">
            <a:extLst>
              <a:ext uri="{FF2B5EF4-FFF2-40B4-BE49-F238E27FC236}">
                <a16:creationId xmlns:a16="http://schemas.microsoft.com/office/drawing/2014/main" id="{5369385F-5CDE-4314-96E2-8EFCDF7637F3}"/>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9154"/>
                    </a14:imgEffect>
                    <a14:imgEffect>
                      <a14:saturation sat="298000"/>
                    </a14:imgEffect>
                  </a14:imgLayer>
                </a14:imgProps>
              </a:ext>
              <a:ext uri="{28A0092B-C50C-407E-A947-70E740481C1C}">
                <a14:useLocalDpi xmlns:a14="http://schemas.microsoft.com/office/drawing/2010/main" val="0"/>
              </a:ext>
            </a:extLst>
          </a:blip>
          <a:srcRect l="12672" t="14304" r="12981" b="11349"/>
          <a:stretch/>
        </p:blipFill>
        <p:spPr>
          <a:xfrm>
            <a:off x="1641140" y="4283896"/>
            <a:ext cx="1080000" cy="1080000"/>
          </a:xfrm>
          <a:prstGeom prst="rect">
            <a:avLst/>
          </a:prstGeom>
          <a:ln>
            <a:noFill/>
          </a:ln>
          <a:effectLst>
            <a:outerShdw blurRad="292100" dist="139700" dir="2700000" algn="tl" rotWithShape="0">
              <a:srgbClr val="333333">
                <a:alpha val="65000"/>
              </a:srgbClr>
            </a:outerShdw>
          </a:effectLst>
        </p:spPr>
      </p:pic>
      <p:pic>
        <p:nvPicPr>
          <p:cNvPr id="75" name="Picture 74">
            <a:extLst>
              <a:ext uri="{FF2B5EF4-FFF2-40B4-BE49-F238E27FC236}">
                <a16:creationId xmlns:a16="http://schemas.microsoft.com/office/drawing/2014/main" id="{EF6F5331-0827-4B11-87A5-063033A577C0}"/>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9154"/>
                    </a14:imgEffect>
                    <a14:imgEffect>
                      <a14:saturation sat="298000"/>
                    </a14:imgEffect>
                  </a14:imgLayer>
                </a14:imgProps>
              </a:ext>
              <a:ext uri="{28A0092B-C50C-407E-A947-70E740481C1C}">
                <a14:useLocalDpi xmlns:a14="http://schemas.microsoft.com/office/drawing/2010/main" val="0"/>
              </a:ext>
            </a:extLst>
          </a:blip>
          <a:srcRect l="12672" t="14304" r="12981" b="11349"/>
          <a:stretch/>
        </p:blipFill>
        <p:spPr>
          <a:xfrm>
            <a:off x="503873" y="4283896"/>
            <a:ext cx="1080000" cy="1080000"/>
          </a:xfrm>
          <a:prstGeom prst="rect">
            <a:avLst/>
          </a:prstGeom>
          <a:ln>
            <a:noFill/>
          </a:ln>
          <a:effectLst>
            <a:outerShdw blurRad="292100" dist="139700" dir="2700000" algn="tl" rotWithShape="0">
              <a:srgbClr val="333333">
                <a:alpha val="65000"/>
              </a:srgbClr>
            </a:outerShdw>
          </a:effectLst>
        </p:spPr>
      </p:pic>
      <p:pic>
        <p:nvPicPr>
          <p:cNvPr id="76" name="Picture 75">
            <a:extLst>
              <a:ext uri="{FF2B5EF4-FFF2-40B4-BE49-F238E27FC236}">
                <a16:creationId xmlns:a16="http://schemas.microsoft.com/office/drawing/2014/main" id="{7A54D244-59CE-4FC7-B361-45235F38EE84}"/>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9154"/>
                    </a14:imgEffect>
                    <a14:imgEffect>
                      <a14:saturation sat="298000"/>
                    </a14:imgEffect>
                  </a14:imgLayer>
                </a14:imgProps>
              </a:ext>
              <a:ext uri="{28A0092B-C50C-407E-A947-70E740481C1C}">
                <a14:useLocalDpi xmlns:a14="http://schemas.microsoft.com/office/drawing/2010/main" val="0"/>
              </a:ext>
            </a:extLst>
          </a:blip>
          <a:srcRect l="12672" t="14304" r="12981" b="11349"/>
          <a:stretch/>
        </p:blipFill>
        <p:spPr>
          <a:xfrm>
            <a:off x="2779242" y="4283896"/>
            <a:ext cx="1080000" cy="1080000"/>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CD50479B-5835-452B-BB54-73E2A87C1D13}"/>
              </a:ext>
            </a:extLst>
          </p:cNvPr>
          <p:cNvPicPr>
            <a:picLocks noChangeAspect="1"/>
          </p:cNvPicPr>
          <p:nvPr/>
        </p:nvPicPr>
        <p:blipFill rotWithShape="1">
          <a:blip r:embed="rId5">
            <a:extLst>
              <a:ext uri="{28A0092B-C50C-407E-A947-70E740481C1C}">
                <a14:useLocalDpi xmlns:a14="http://schemas.microsoft.com/office/drawing/2010/main" val="0"/>
              </a:ext>
            </a:extLst>
          </a:blip>
          <a:srcRect l="21568" t="13989" r="25147" b="11966"/>
          <a:stretch/>
        </p:blipFill>
        <p:spPr>
          <a:xfrm flipH="1">
            <a:off x="799398" y="3554306"/>
            <a:ext cx="488950" cy="679451"/>
          </a:xfrm>
          <a:prstGeom prst="rect">
            <a:avLst/>
          </a:prstGeom>
          <a:scene3d>
            <a:camera prst="orthographicFront">
              <a:rot lat="21599991" lon="20099975" rev="0"/>
            </a:camera>
            <a:lightRig rig="threePt" dir="t"/>
          </a:scene3d>
        </p:spPr>
      </p:pic>
      <p:pic>
        <p:nvPicPr>
          <p:cNvPr id="26" name="Picture 25">
            <a:extLst>
              <a:ext uri="{FF2B5EF4-FFF2-40B4-BE49-F238E27FC236}">
                <a16:creationId xmlns:a16="http://schemas.microsoft.com/office/drawing/2014/main" id="{233BBE6E-50D8-44FD-8721-E743AD6BA7A7}"/>
              </a:ext>
            </a:extLst>
          </p:cNvPr>
          <p:cNvPicPr>
            <a:picLocks noChangeAspect="1"/>
          </p:cNvPicPr>
          <p:nvPr/>
        </p:nvPicPr>
        <p:blipFill rotWithShape="1">
          <a:blip r:embed="rId5">
            <a:extLst>
              <a:ext uri="{28A0092B-C50C-407E-A947-70E740481C1C}">
                <a14:useLocalDpi xmlns:a14="http://schemas.microsoft.com/office/drawing/2010/main" val="0"/>
              </a:ext>
            </a:extLst>
          </a:blip>
          <a:srcRect l="21568" t="13989" r="25147" b="11966"/>
          <a:stretch/>
        </p:blipFill>
        <p:spPr>
          <a:xfrm flipH="1">
            <a:off x="1936665" y="3554306"/>
            <a:ext cx="488950" cy="679451"/>
          </a:xfrm>
          <a:prstGeom prst="rect">
            <a:avLst/>
          </a:prstGeom>
          <a:scene3d>
            <a:camera prst="orthographicFront">
              <a:rot lat="21599991" lon="20099975" rev="0"/>
            </a:camera>
            <a:lightRig rig="threePt" dir="t"/>
          </a:scene3d>
        </p:spPr>
      </p:pic>
      <p:pic>
        <p:nvPicPr>
          <p:cNvPr id="28" name="Picture 27">
            <a:extLst>
              <a:ext uri="{FF2B5EF4-FFF2-40B4-BE49-F238E27FC236}">
                <a16:creationId xmlns:a16="http://schemas.microsoft.com/office/drawing/2014/main" id="{3A539EDC-2905-400E-B614-C5AA589EFE4C}"/>
              </a:ext>
            </a:extLst>
          </p:cNvPr>
          <p:cNvPicPr>
            <a:picLocks noChangeAspect="1"/>
          </p:cNvPicPr>
          <p:nvPr/>
        </p:nvPicPr>
        <p:blipFill rotWithShape="1">
          <a:blip r:embed="rId5">
            <a:extLst>
              <a:ext uri="{28A0092B-C50C-407E-A947-70E740481C1C}">
                <a14:useLocalDpi xmlns:a14="http://schemas.microsoft.com/office/drawing/2010/main" val="0"/>
              </a:ext>
            </a:extLst>
          </a:blip>
          <a:srcRect l="21568" t="13989" r="25147" b="11966"/>
          <a:stretch/>
        </p:blipFill>
        <p:spPr>
          <a:xfrm flipH="1">
            <a:off x="3074767" y="3554306"/>
            <a:ext cx="488950" cy="679451"/>
          </a:xfrm>
          <a:prstGeom prst="rect">
            <a:avLst/>
          </a:prstGeom>
          <a:scene3d>
            <a:camera prst="orthographicFront">
              <a:rot lat="21599991" lon="20099975" rev="0"/>
            </a:camera>
            <a:lightRig rig="threePt" dir="t"/>
          </a:scene3d>
        </p:spPr>
      </p:pic>
      <p:pic>
        <p:nvPicPr>
          <p:cNvPr id="29" name="Picture 28">
            <a:extLst>
              <a:ext uri="{FF2B5EF4-FFF2-40B4-BE49-F238E27FC236}">
                <a16:creationId xmlns:a16="http://schemas.microsoft.com/office/drawing/2014/main" id="{E7664021-E805-4DFF-8623-73541F91755A}"/>
              </a:ext>
            </a:extLst>
          </p:cNvPr>
          <p:cNvPicPr>
            <a:picLocks noChangeAspect="1"/>
          </p:cNvPicPr>
          <p:nvPr/>
        </p:nvPicPr>
        <p:blipFill rotWithShape="1">
          <a:blip r:embed="rId5">
            <a:extLst>
              <a:ext uri="{28A0092B-C50C-407E-A947-70E740481C1C}">
                <a14:useLocalDpi xmlns:a14="http://schemas.microsoft.com/office/drawing/2010/main" val="0"/>
              </a:ext>
            </a:extLst>
          </a:blip>
          <a:srcRect l="21568" t="13989" r="25147" b="11966"/>
          <a:stretch/>
        </p:blipFill>
        <p:spPr>
          <a:xfrm flipH="1">
            <a:off x="3074767" y="4669454"/>
            <a:ext cx="488950" cy="679451"/>
          </a:xfrm>
          <a:prstGeom prst="rect">
            <a:avLst/>
          </a:prstGeom>
          <a:scene3d>
            <a:camera prst="orthographicFront">
              <a:rot lat="21599991" lon="20099975" rev="0"/>
            </a:camera>
            <a:lightRig rig="threePt" dir="t"/>
          </a:scene3d>
        </p:spPr>
      </p:pic>
      <p:pic>
        <p:nvPicPr>
          <p:cNvPr id="30" name="Picture 29">
            <a:extLst>
              <a:ext uri="{FF2B5EF4-FFF2-40B4-BE49-F238E27FC236}">
                <a16:creationId xmlns:a16="http://schemas.microsoft.com/office/drawing/2014/main" id="{313821A4-7EAD-49EA-B63A-B2E86869D846}"/>
              </a:ext>
            </a:extLst>
          </p:cNvPr>
          <p:cNvPicPr>
            <a:picLocks noChangeAspect="1"/>
          </p:cNvPicPr>
          <p:nvPr/>
        </p:nvPicPr>
        <p:blipFill rotWithShape="1">
          <a:blip r:embed="rId5">
            <a:extLst>
              <a:ext uri="{28A0092B-C50C-407E-A947-70E740481C1C}">
                <a14:useLocalDpi xmlns:a14="http://schemas.microsoft.com/office/drawing/2010/main" val="0"/>
              </a:ext>
            </a:extLst>
          </a:blip>
          <a:srcRect l="21568" t="13989" r="25147" b="11966"/>
          <a:stretch/>
        </p:blipFill>
        <p:spPr>
          <a:xfrm flipH="1">
            <a:off x="1936665" y="4669454"/>
            <a:ext cx="488950" cy="679451"/>
          </a:xfrm>
          <a:prstGeom prst="rect">
            <a:avLst/>
          </a:prstGeom>
          <a:scene3d>
            <a:camera prst="orthographicFront">
              <a:rot lat="21599991" lon="20099975" rev="0"/>
            </a:camera>
            <a:lightRig rig="threePt" dir="t"/>
          </a:scene3d>
        </p:spPr>
      </p:pic>
      <p:pic>
        <p:nvPicPr>
          <p:cNvPr id="31" name="Picture 30">
            <a:extLst>
              <a:ext uri="{FF2B5EF4-FFF2-40B4-BE49-F238E27FC236}">
                <a16:creationId xmlns:a16="http://schemas.microsoft.com/office/drawing/2014/main" id="{64D7858D-0397-46FB-8AC8-8475D04F96EF}"/>
              </a:ext>
            </a:extLst>
          </p:cNvPr>
          <p:cNvPicPr>
            <a:picLocks noChangeAspect="1"/>
          </p:cNvPicPr>
          <p:nvPr/>
        </p:nvPicPr>
        <p:blipFill rotWithShape="1">
          <a:blip r:embed="rId5">
            <a:extLst>
              <a:ext uri="{28A0092B-C50C-407E-A947-70E740481C1C}">
                <a14:useLocalDpi xmlns:a14="http://schemas.microsoft.com/office/drawing/2010/main" val="0"/>
              </a:ext>
            </a:extLst>
          </a:blip>
          <a:srcRect l="21568" t="13989" r="25147" b="11966"/>
          <a:stretch/>
        </p:blipFill>
        <p:spPr>
          <a:xfrm flipH="1">
            <a:off x="587401" y="4669454"/>
            <a:ext cx="488950" cy="679451"/>
          </a:xfrm>
          <a:prstGeom prst="rect">
            <a:avLst/>
          </a:prstGeom>
          <a:scene3d>
            <a:camera prst="orthographicFront">
              <a:rot lat="21599991" lon="20099975" rev="0"/>
            </a:camera>
            <a:lightRig rig="threePt" dir="t"/>
          </a:scene3d>
        </p:spPr>
      </p:pic>
      <p:pic>
        <p:nvPicPr>
          <p:cNvPr id="32" name="Picture 31">
            <a:extLst>
              <a:ext uri="{FF2B5EF4-FFF2-40B4-BE49-F238E27FC236}">
                <a16:creationId xmlns:a16="http://schemas.microsoft.com/office/drawing/2014/main" id="{9FD9259E-379A-4C37-8DDB-229D3CBCEEC8}"/>
              </a:ext>
            </a:extLst>
          </p:cNvPr>
          <p:cNvPicPr>
            <a:picLocks noChangeAspect="1"/>
          </p:cNvPicPr>
          <p:nvPr/>
        </p:nvPicPr>
        <p:blipFill rotWithShape="1">
          <a:blip r:embed="rId5">
            <a:extLst>
              <a:ext uri="{28A0092B-C50C-407E-A947-70E740481C1C}">
                <a14:useLocalDpi xmlns:a14="http://schemas.microsoft.com/office/drawing/2010/main" val="0"/>
              </a:ext>
            </a:extLst>
          </a:blip>
          <a:srcRect l="21568" t="13989" r="25147" b="11966"/>
          <a:stretch/>
        </p:blipFill>
        <p:spPr>
          <a:xfrm flipH="1">
            <a:off x="1011395" y="4669454"/>
            <a:ext cx="488950" cy="679451"/>
          </a:xfrm>
          <a:prstGeom prst="rect">
            <a:avLst/>
          </a:prstGeom>
          <a:scene3d>
            <a:camera prst="orthographicFront">
              <a:rot lat="21599991" lon="20099975" rev="0"/>
            </a:camera>
            <a:lightRig rig="threePt" dir="t"/>
          </a:scene3d>
        </p:spPr>
      </p:pic>
      <p:pic>
        <p:nvPicPr>
          <p:cNvPr id="35" name="Picture 34">
            <a:extLst>
              <a:ext uri="{FF2B5EF4-FFF2-40B4-BE49-F238E27FC236}">
                <a16:creationId xmlns:a16="http://schemas.microsoft.com/office/drawing/2014/main" id="{EAFEFDA7-F949-405E-8BC8-C83C86460C68}"/>
              </a:ext>
            </a:extLst>
          </p:cNvPr>
          <p:cNvPicPr>
            <a:picLocks noChangeAspect="1"/>
          </p:cNvPicPr>
          <p:nvPr/>
        </p:nvPicPr>
        <p:blipFill rotWithShape="1">
          <a:blip r:embed="rId5">
            <a:extLst>
              <a:ext uri="{28A0092B-C50C-407E-A947-70E740481C1C}">
                <a14:useLocalDpi xmlns:a14="http://schemas.microsoft.com/office/drawing/2010/main" val="0"/>
              </a:ext>
            </a:extLst>
          </a:blip>
          <a:srcRect l="21568" t="13989" r="25147" b="11966"/>
          <a:stretch/>
        </p:blipFill>
        <p:spPr>
          <a:xfrm flipH="1">
            <a:off x="4742782" y="3554306"/>
            <a:ext cx="488950" cy="679451"/>
          </a:xfrm>
          <a:prstGeom prst="rect">
            <a:avLst/>
          </a:prstGeom>
          <a:scene3d>
            <a:camera prst="orthographicFront">
              <a:rot lat="21599991" lon="20099975" rev="0"/>
            </a:camera>
            <a:lightRig rig="threePt" dir="t"/>
          </a:scene3d>
        </p:spPr>
      </p:pic>
      <p:pic>
        <p:nvPicPr>
          <p:cNvPr id="36" name="Picture 35">
            <a:extLst>
              <a:ext uri="{FF2B5EF4-FFF2-40B4-BE49-F238E27FC236}">
                <a16:creationId xmlns:a16="http://schemas.microsoft.com/office/drawing/2014/main" id="{24E407F5-D910-4D4E-BFA3-C651D8FBA68A}"/>
              </a:ext>
            </a:extLst>
          </p:cNvPr>
          <p:cNvPicPr>
            <a:picLocks noChangeAspect="1"/>
          </p:cNvPicPr>
          <p:nvPr/>
        </p:nvPicPr>
        <p:blipFill rotWithShape="1">
          <a:blip r:embed="rId5">
            <a:extLst>
              <a:ext uri="{28A0092B-C50C-407E-A947-70E740481C1C}">
                <a14:useLocalDpi xmlns:a14="http://schemas.microsoft.com/office/drawing/2010/main" val="0"/>
              </a:ext>
            </a:extLst>
          </a:blip>
          <a:srcRect l="21568" t="13989" r="25147" b="11966"/>
          <a:stretch/>
        </p:blipFill>
        <p:spPr>
          <a:xfrm flipH="1">
            <a:off x="4742782" y="4669454"/>
            <a:ext cx="488950" cy="679451"/>
          </a:xfrm>
          <a:prstGeom prst="rect">
            <a:avLst/>
          </a:prstGeom>
          <a:scene3d>
            <a:camera prst="orthographicFront">
              <a:rot lat="21599991" lon="20099975" rev="0"/>
            </a:camera>
            <a:lightRig rig="threePt" dir="t"/>
          </a:scene3d>
        </p:spPr>
      </p:pic>
      <p:pic>
        <p:nvPicPr>
          <p:cNvPr id="103" name="Picture 102">
            <a:extLst>
              <a:ext uri="{FF2B5EF4-FFF2-40B4-BE49-F238E27FC236}">
                <a16:creationId xmlns:a16="http://schemas.microsoft.com/office/drawing/2014/main" id="{6378C3C4-E2C4-4BF5-B60C-D6A4B47D6A70}"/>
              </a:ext>
            </a:extLst>
          </p:cNvPr>
          <p:cNvPicPr>
            <a:picLocks noChangeAspect="1"/>
          </p:cNvPicPr>
          <p:nvPr/>
        </p:nvPicPr>
        <p:blipFill rotWithShape="1">
          <a:blip r:embed="rId5">
            <a:extLst>
              <a:ext uri="{28A0092B-C50C-407E-A947-70E740481C1C}">
                <a14:useLocalDpi xmlns:a14="http://schemas.microsoft.com/office/drawing/2010/main" val="0"/>
              </a:ext>
            </a:extLst>
          </a:blip>
          <a:srcRect l="21568" t="13989" r="25147" b="11966"/>
          <a:stretch/>
        </p:blipFill>
        <p:spPr>
          <a:xfrm flipH="1">
            <a:off x="9509087" y="4669454"/>
            <a:ext cx="488950" cy="679451"/>
          </a:xfrm>
          <a:prstGeom prst="rect">
            <a:avLst/>
          </a:prstGeom>
          <a:scene3d>
            <a:camera prst="orthographicFront">
              <a:rot lat="21599991" lon="20099975" rev="0"/>
            </a:camera>
            <a:lightRig rig="threePt" dir="t"/>
          </a:scene3d>
        </p:spPr>
      </p:pic>
      <p:pic>
        <p:nvPicPr>
          <p:cNvPr id="104" name="Picture 103">
            <a:extLst>
              <a:ext uri="{FF2B5EF4-FFF2-40B4-BE49-F238E27FC236}">
                <a16:creationId xmlns:a16="http://schemas.microsoft.com/office/drawing/2014/main" id="{8AF9097C-BDD8-42D4-9837-BA7AE21E99E2}"/>
              </a:ext>
            </a:extLst>
          </p:cNvPr>
          <p:cNvPicPr>
            <a:picLocks noChangeAspect="1"/>
          </p:cNvPicPr>
          <p:nvPr/>
        </p:nvPicPr>
        <p:blipFill rotWithShape="1">
          <a:blip r:embed="rId5">
            <a:extLst>
              <a:ext uri="{28A0092B-C50C-407E-A947-70E740481C1C}">
                <a14:useLocalDpi xmlns:a14="http://schemas.microsoft.com/office/drawing/2010/main" val="0"/>
              </a:ext>
            </a:extLst>
          </a:blip>
          <a:srcRect l="21568" t="13989" r="25147" b="11966"/>
          <a:stretch/>
        </p:blipFill>
        <p:spPr>
          <a:xfrm flipH="1">
            <a:off x="9773146" y="4669454"/>
            <a:ext cx="488950" cy="679451"/>
          </a:xfrm>
          <a:prstGeom prst="rect">
            <a:avLst/>
          </a:prstGeom>
          <a:scene3d>
            <a:camera prst="orthographicFront">
              <a:rot lat="21599991" lon="20099975" rev="0"/>
            </a:camera>
            <a:lightRig rig="threePt" dir="t"/>
          </a:scene3d>
        </p:spPr>
      </p:pic>
      <p:pic>
        <p:nvPicPr>
          <p:cNvPr id="105" name="Picture 104">
            <a:extLst>
              <a:ext uri="{FF2B5EF4-FFF2-40B4-BE49-F238E27FC236}">
                <a16:creationId xmlns:a16="http://schemas.microsoft.com/office/drawing/2014/main" id="{340E3484-4D03-4355-B8C2-C64B4CE4E490}"/>
              </a:ext>
            </a:extLst>
          </p:cNvPr>
          <p:cNvPicPr>
            <a:picLocks noChangeAspect="1"/>
          </p:cNvPicPr>
          <p:nvPr/>
        </p:nvPicPr>
        <p:blipFill rotWithShape="1">
          <a:blip r:embed="rId5">
            <a:extLst>
              <a:ext uri="{28A0092B-C50C-407E-A947-70E740481C1C}">
                <a14:useLocalDpi xmlns:a14="http://schemas.microsoft.com/office/drawing/2010/main" val="0"/>
              </a:ext>
            </a:extLst>
          </a:blip>
          <a:srcRect l="21568" t="13989" r="25147" b="11966"/>
          <a:stretch/>
        </p:blipFill>
        <p:spPr>
          <a:xfrm flipH="1">
            <a:off x="10051480" y="4669454"/>
            <a:ext cx="488950" cy="679451"/>
          </a:xfrm>
          <a:prstGeom prst="rect">
            <a:avLst/>
          </a:prstGeom>
          <a:scene3d>
            <a:camera prst="orthographicFront">
              <a:rot lat="21599991" lon="20099975" rev="0"/>
            </a:camera>
            <a:lightRig rig="threePt" dir="t"/>
          </a:scene3d>
        </p:spPr>
      </p:pic>
      <p:pic>
        <p:nvPicPr>
          <p:cNvPr id="108" name="Picture 107">
            <a:extLst>
              <a:ext uri="{FF2B5EF4-FFF2-40B4-BE49-F238E27FC236}">
                <a16:creationId xmlns:a16="http://schemas.microsoft.com/office/drawing/2014/main" id="{EBC38955-4748-4F1C-8520-F43DC898CEC6}"/>
              </a:ext>
            </a:extLst>
          </p:cNvPr>
          <p:cNvPicPr>
            <a:picLocks noChangeAspect="1"/>
          </p:cNvPicPr>
          <p:nvPr/>
        </p:nvPicPr>
        <p:blipFill rotWithShape="1">
          <a:blip r:embed="rId5">
            <a:extLst>
              <a:ext uri="{28A0092B-C50C-407E-A947-70E740481C1C}">
                <a14:useLocalDpi xmlns:a14="http://schemas.microsoft.com/office/drawing/2010/main" val="0"/>
              </a:ext>
            </a:extLst>
          </a:blip>
          <a:srcRect l="21568" t="13989" r="25147" b="11966"/>
          <a:stretch/>
        </p:blipFill>
        <p:spPr>
          <a:xfrm flipH="1">
            <a:off x="8415909" y="3554306"/>
            <a:ext cx="488950" cy="679451"/>
          </a:xfrm>
          <a:prstGeom prst="rect">
            <a:avLst/>
          </a:prstGeom>
          <a:scene3d>
            <a:camera prst="orthographicFront">
              <a:rot lat="21599991" lon="20099975" rev="0"/>
            </a:camera>
            <a:lightRig rig="threePt" dir="t"/>
          </a:scene3d>
        </p:spPr>
      </p:pic>
      <p:pic>
        <p:nvPicPr>
          <p:cNvPr id="109" name="Picture 108">
            <a:extLst>
              <a:ext uri="{FF2B5EF4-FFF2-40B4-BE49-F238E27FC236}">
                <a16:creationId xmlns:a16="http://schemas.microsoft.com/office/drawing/2014/main" id="{EDDC3934-230B-4DF3-BA85-CFFED7071F19}"/>
              </a:ext>
            </a:extLst>
          </p:cNvPr>
          <p:cNvPicPr>
            <a:picLocks noChangeAspect="1"/>
          </p:cNvPicPr>
          <p:nvPr/>
        </p:nvPicPr>
        <p:blipFill rotWithShape="1">
          <a:blip r:embed="rId5">
            <a:extLst>
              <a:ext uri="{28A0092B-C50C-407E-A947-70E740481C1C}">
                <a14:useLocalDpi xmlns:a14="http://schemas.microsoft.com/office/drawing/2010/main" val="0"/>
              </a:ext>
            </a:extLst>
          </a:blip>
          <a:srcRect l="21568" t="13989" r="25147" b="11966"/>
          <a:stretch/>
        </p:blipFill>
        <p:spPr>
          <a:xfrm flipH="1">
            <a:off x="8857804" y="3554306"/>
            <a:ext cx="488950" cy="679451"/>
          </a:xfrm>
          <a:prstGeom prst="rect">
            <a:avLst/>
          </a:prstGeom>
          <a:scene3d>
            <a:camera prst="orthographicFront">
              <a:rot lat="21599991" lon="20099975" rev="0"/>
            </a:camera>
            <a:lightRig rig="threePt" dir="t"/>
          </a:scene3d>
        </p:spPr>
      </p:pic>
      <p:pic>
        <p:nvPicPr>
          <p:cNvPr id="118" name="Picture 117">
            <a:extLst>
              <a:ext uri="{FF2B5EF4-FFF2-40B4-BE49-F238E27FC236}">
                <a16:creationId xmlns:a16="http://schemas.microsoft.com/office/drawing/2014/main" id="{28A8DB88-2295-42BF-A575-BBA35286B0E0}"/>
              </a:ext>
            </a:extLst>
          </p:cNvPr>
          <p:cNvPicPr>
            <a:picLocks noChangeAspect="1"/>
          </p:cNvPicPr>
          <p:nvPr/>
        </p:nvPicPr>
        <p:blipFill rotWithShape="1">
          <a:blip r:embed="rId5">
            <a:extLst>
              <a:ext uri="{28A0092B-C50C-407E-A947-70E740481C1C}">
                <a14:useLocalDpi xmlns:a14="http://schemas.microsoft.com/office/drawing/2010/main" val="0"/>
              </a:ext>
            </a:extLst>
          </a:blip>
          <a:srcRect l="21568" t="13989" r="25147" b="11966"/>
          <a:stretch/>
        </p:blipFill>
        <p:spPr>
          <a:xfrm flipH="1">
            <a:off x="5671354" y="4669454"/>
            <a:ext cx="488950" cy="679451"/>
          </a:xfrm>
          <a:prstGeom prst="rect">
            <a:avLst/>
          </a:prstGeom>
          <a:scene3d>
            <a:camera prst="orthographicFront">
              <a:rot lat="21599991" lon="20099975" rev="0"/>
            </a:camera>
            <a:lightRig rig="threePt" dir="t"/>
          </a:scene3d>
        </p:spPr>
      </p:pic>
      <p:pic>
        <p:nvPicPr>
          <p:cNvPr id="119" name="Picture 118">
            <a:extLst>
              <a:ext uri="{FF2B5EF4-FFF2-40B4-BE49-F238E27FC236}">
                <a16:creationId xmlns:a16="http://schemas.microsoft.com/office/drawing/2014/main" id="{A521D82A-5526-4E0F-A0F1-06D379E71578}"/>
              </a:ext>
            </a:extLst>
          </p:cNvPr>
          <p:cNvPicPr>
            <a:picLocks noChangeAspect="1"/>
          </p:cNvPicPr>
          <p:nvPr/>
        </p:nvPicPr>
        <p:blipFill rotWithShape="1">
          <a:blip r:embed="rId5">
            <a:extLst>
              <a:ext uri="{28A0092B-C50C-407E-A947-70E740481C1C}">
                <a14:useLocalDpi xmlns:a14="http://schemas.microsoft.com/office/drawing/2010/main" val="0"/>
              </a:ext>
            </a:extLst>
          </a:blip>
          <a:srcRect l="21568" t="13989" r="25147" b="11966"/>
          <a:stretch/>
        </p:blipFill>
        <p:spPr>
          <a:xfrm flipH="1">
            <a:off x="6095348" y="4669454"/>
            <a:ext cx="488950" cy="679451"/>
          </a:xfrm>
          <a:prstGeom prst="rect">
            <a:avLst/>
          </a:prstGeom>
          <a:scene3d>
            <a:camera prst="orthographicFront">
              <a:rot lat="21599991" lon="20099975" rev="0"/>
            </a:camera>
            <a:lightRig rig="threePt" dir="t"/>
          </a:scene3d>
        </p:spPr>
      </p:pic>
      <p:pic>
        <p:nvPicPr>
          <p:cNvPr id="120" name="Picture 119">
            <a:extLst>
              <a:ext uri="{FF2B5EF4-FFF2-40B4-BE49-F238E27FC236}">
                <a16:creationId xmlns:a16="http://schemas.microsoft.com/office/drawing/2014/main" id="{A0063317-2932-4A5A-B210-CC30E1327BE3}"/>
              </a:ext>
            </a:extLst>
          </p:cNvPr>
          <p:cNvPicPr>
            <a:picLocks noChangeAspect="1"/>
          </p:cNvPicPr>
          <p:nvPr/>
        </p:nvPicPr>
        <p:blipFill rotWithShape="1">
          <a:blip r:embed="rId5">
            <a:extLst>
              <a:ext uri="{28A0092B-C50C-407E-A947-70E740481C1C}">
                <a14:useLocalDpi xmlns:a14="http://schemas.microsoft.com/office/drawing/2010/main" val="0"/>
              </a:ext>
            </a:extLst>
          </a:blip>
          <a:srcRect l="21568" t="13989" r="25147" b="11966"/>
          <a:stretch/>
        </p:blipFill>
        <p:spPr>
          <a:xfrm flipH="1">
            <a:off x="6752344" y="3554306"/>
            <a:ext cx="488950" cy="679451"/>
          </a:xfrm>
          <a:prstGeom prst="rect">
            <a:avLst/>
          </a:prstGeom>
          <a:scene3d>
            <a:camera prst="orthographicFront">
              <a:rot lat="21599991" lon="20099975" rev="0"/>
            </a:camera>
            <a:lightRig rig="threePt" dir="t"/>
          </a:scene3d>
        </p:spPr>
      </p:pic>
      <p:pic>
        <p:nvPicPr>
          <p:cNvPr id="121" name="Picture 120">
            <a:extLst>
              <a:ext uri="{FF2B5EF4-FFF2-40B4-BE49-F238E27FC236}">
                <a16:creationId xmlns:a16="http://schemas.microsoft.com/office/drawing/2014/main" id="{1D430F2F-7E11-4281-84BA-62DC7724871C}"/>
              </a:ext>
            </a:extLst>
          </p:cNvPr>
          <p:cNvPicPr>
            <a:picLocks noChangeAspect="1"/>
          </p:cNvPicPr>
          <p:nvPr/>
        </p:nvPicPr>
        <p:blipFill rotWithShape="1">
          <a:blip r:embed="rId5">
            <a:extLst>
              <a:ext uri="{28A0092B-C50C-407E-A947-70E740481C1C}">
                <a14:useLocalDpi xmlns:a14="http://schemas.microsoft.com/office/drawing/2010/main" val="0"/>
              </a:ext>
            </a:extLst>
          </a:blip>
          <a:srcRect l="21568" t="13989" r="25147" b="11966"/>
          <a:stretch/>
        </p:blipFill>
        <p:spPr>
          <a:xfrm flipH="1">
            <a:off x="7016403" y="3554306"/>
            <a:ext cx="488950" cy="679451"/>
          </a:xfrm>
          <a:prstGeom prst="rect">
            <a:avLst/>
          </a:prstGeom>
          <a:scene3d>
            <a:camera prst="orthographicFront">
              <a:rot lat="21599991" lon="20099975" rev="0"/>
            </a:camera>
            <a:lightRig rig="threePt" dir="t"/>
          </a:scene3d>
        </p:spPr>
      </p:pic>
      <p:pic>
        <p:nvPicPr>
          <p:cNvPr id="122" name="Picture 121">
            <a:extLst>
              <a:ext uri="{FF2B5EF4-FFF2-40B4-BE49-F238E27FC236}">
                <a16:creationId xmlns:a16="http://schemas.microsoft.com/office/drawing/2014/main" id="{FAE33418-7338-4DAF-9A98-9FE570582699}"/>
              </a:ext>
            </a:extLst>
          </p:cNvPr>
          <p:cNvPicPr>
            <a:picLocks noChangeAspect="1"/>
          </p:cNvPicPr>
          <p:nvPr/>
        </p:nvPicPr>
        <p:blipFill rotWithShape="1">
          <a:blip r:embed="rId5">
            <a:extLst>
              <a:ext uri="{28A0092B-C50C-407E-A947-70E740481C1C}">
                <a14:useLocalDpi xmlns:a14="http://schemas.microsoft.com/office/drawing/2010/main" val="0"/>
              </a:ext>
            </a:extLst>
          </a:blip>
          <a:srcRect l="21568" t="13989" r="25147" b="11966"/>
          <a:stretch/>
        </p:blipFill>
        <p:spPr>
          <a:xfrm flipH="1">
            <a:off x="7294737" y="3554306"/>
            <a:ext cx="488950" cy="679451"/>
          </a:xfrm>
          <a:prstGeom prst="rect">
            <a:avLst/>
          </a:prstGeom>
          <a:scene3d>
            <a:camera prst="orthographicFront">
              <a:rot lat="21599991" lon="20099975" rev="0"/>
            </a:camera>
            <a:lightRig rig="threePt" dir="t"/>
          </a:scene3d>
        </p:spPr>
      </p:pic>
      <p:pic>
        <p:nvPicPr>
          <p:cNvPr id="123" name="Picture 122">
            <a:extLst>
              <a:ext uri="{FF2B5EF4-FFF2-40B4-BE49-F238E27FC236}">
                <a16:creationId xmlns:a16="http://schemas.microsoft.com/office/drawing/2014/main" id="{3F2C4324-BE4E-4128-A57C-4BF71CC95C00}"/>
              </a:ext>
            </a:extLst>
          </p:cNvPr>
          <p:cNvPicPr>
            <a:picLocks noChangeAspect="1"/>
          </p:cNvPicPr>
          <p:nvPr/>
        </p:nvPicPr>
        <p:blipFill rotWithShape="1">
          <a:blip r:embed="rId5">
            <a:extLst>
              <a:ext uri="{28A0092B-C50C-407E-A947-70E740481C1C}">
                <a14:useLocalDpi xmlns:a14="http://schemas.microsoft.com/office/drawing/2010/main" val="0"/>
              </a:ext>
            </a:extLst>
          </a:blip>
          <a:srcRect l="21568" t="13989" r="25147" b="11966"/>
          <a:stretch/>
        </p:blipFill>
        <p:spPr>
          <a:xfrm flipH="1">
            <a:off x="10699318" y="3554306"/>
            <a:ext cx="488950" cy="679451"/>
          </a:xfrm>
          <a:prstGeom prst="rect">
            <a:avLst/>
          </a:prstGeom>
          <a:scene3d>
            <a:camera prst="orthographicFront">
              <a:rot lat="21599991" lon="20099975" rev="0"/>
            </a:camera>
            <a:lightRig rig="threePt" dir="t"/>
          </a:scene3d>
        </p:spPr>
      </p:pic>
      <p:pic>
        <p:nvPicPr>
          <p:cNvPr id="124" name="Picture 123">
            <a:extLst>
              <a:ext uri="{FF2B5EF4-FFF2-40B4-BE49-F238E27FC236}">
                <a16:creationId xmlns:a16="http://schemas.microsoft.com/office/drawing/2014/main" id="{703A4D0A-C5B0-4AB5-B867-563B6239ED96}"/>
              </a:ext>
            </a:extLst>
          </p:cNvPr>
          <p:cNvPicPr>
            <a:picLocks noChangeAspect="1"/>
          </p:cNvPicPr>
          <p:nvPr/>
        </p:nvPicPr>
        <p:blipFill rotWithShape="1">
          <a:blip r:embed="rId6">
            <a:extLst>
              <a:ext uri="{28A0092B-C50C-407E-A947-70E740481C1C}">
                <a14:useLocalDpi xmlns:a14="http://schemas.microsoft.com/office/drawing/2010/main" val="0"/>
              </a:ext>
            </a:extLst>
          </a:blip>
          <a:srcRect l="21568" t="13989" r="25147" b="11966"/>
          <a:stretch/>
        </p:blipFill>
        <p:spPr>
          <a:xfrm flipH="1">
            <a:off x="11141213" y="3554306"/>
            <a:ext cx="488950" cy="679451"/>
          </a:xfrm>
          <a:prstGeom prst="rect">
            <a:avLst/>
          </a:prstGeom>
          <a:scene3d>
            <a:camera prst="orthographicFront">
              <a:rot lat="21599991" lon="20099975" rev="0"/>
            </a:camera>
            <a:lightRig rig="threePt" dir="t"/>
          </a:scene3d>
        </p:spPr>
      </p:pic>
    </p:spTree>
    <p:extLst>
      <p:ext uri="{BB962C8B-B14F-4D97-AF65-F5344CB8AC3E}">
        <p14:creationId xmlns:p14="http://schemas.microsoft.com/office/powerpoint/2010/main" val="3184392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2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2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2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1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1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9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9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9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9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0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0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23"/>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24"/>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0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04"/>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05"/>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5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9A87B-1BD2-42CC-9DA1-4055A5E81532}"/>
              </a:ext>
            </a:extLst>
          </p:cNvPr>
          <p:cNvSpPr>
            <a:spLocks noGrp="1"/>
          </p:cNvSpPr>
          <p:nvPr>
            <p:ph type="title"/>
          </p:nvPr>
        </p:nvSpPr>
        <p:spPr/>
        <p:txBody>
          <a:bodyPr/>
          <a:lstStyle/>
          <a:p>
            <a:r>
              <a:rPr lang="en-GB" dirty="0"/>
              <a:t>Least Integer Function </a:t>
            </a:r>
            <a:r>
              <a:rPr lang="en-GB" dirty="0">
                <a:solidFill>
                  <a:srgbClr val="FF0000"/>
                </a:solidFill>
              </a:rPr>
              <a:t>or</a:t>
            </a:r>
            <a:r>
              <a:rPr lang="en-GB" dirty="0"/>
              <a:t> </a:t>
            </a:r>
            <a:r>
              <a:rPr lang="en-IN" dirty="0"/>
              <a:t>Ceiling</a:t>
            </a:r>
            <a:r>
              <a:rPr lang="en-GB" dirty="0"/>
              <a:t> Function (</a:t>
            </a:r>
            <a:r>
              <a:rPr lang="en-IN" dirty="0"/>
              <a:t>Prerequisite</a:t>
            </a:r>
            <a:r>
              <a:rPr lang="en-GB" dirty="0"/>
              <a:t>)</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74B9FA-64B4-495D-BFD2-E248D3FBF3CA}"/>
                  </a:ext>
                </a:extLst>
              </p:cNvPr>
              <p:cNvSpPr>
                <a:spLocks noGrp="1"/>
              </p:cNvSpPr>
              <p:nvPr>
                <p:ph idx="1"/>
              </p:nvPr>
            </p:nvSpPr>
            <p:spPr/>
            <p:txBody>
              <a:bodyPr/>
              <a:lstStyle/>
              <a:p>
                <a:pPr>
                  <a:lnSpc>
                    <a:spcPct val="100000"/>
                  </a:lnSpc>
                </a:pPr>
                <a:r>
                  <a:rPr lang="en-US" sz="2800" dirty="0">
                    <a:effectLst/>
                    <a:ea typeface="Calibri" panose="020F0502020204030204" pitchFamily="34" charset="0"/>
                    <a:cs typeface="Shruti" panose="020B0502040204020203" pitchFamily="34" charset="0"/>
                  </a:rPr>
                  <a:t>A function </a:t>
                </a:r>
                <a14:m>
                  <m:oMath xmlns:m="http://schemas.openxmlformats.org/officeDocument/2006/math">
                    <m:r>
                      <m:rPr>
                        <m:sty m:val="p"/>
                      </m:rPr>
                      <a:rPr lang="en-US" sz="2800">
                        <a:effectLst/>
                        <a:latin typeface="Cambria Math" panose="02040503050406030204" pitchFamily="18" charset="0"/>
                        <a:ea typeface="Calibri" panose="020F0502020204030204" pitchFamily="34" charset="0"/>
                        <a:cs typeface="Shruti" panose="020B0502040204020203" pitchFamily="34" charset="0"/>
                      </a:rPr>
                      <m:t>f</m:t>
                    </m:r>
                    <m:r>
                      <a:rPr lang="en-US" sz="2800">
                        <a:effectLst/>
                        <a:latin typeface="Cambria Math" panose="02040503050406030204" pitchFamily="18" charset="0"/>
                        <a:ea typeface="Calibri" panose="020F0502020204030204" pitchFamily="34" charset="0"/>
                        <a:cs typeface="Shruti" panose="020B0502040204020203" pitchFamily="34" charset="0"/>
                      </a:rPr>
                      <m:t> :</m:t>
                    </m:r>
                    <m:r>
                      <a:rPr lang="en-US" sz="2800" b="1" i="1">
                        <a:effectLst/>
                        <a:latin typeface="Cambria Math" panose="02040503050406030204" pitchFamily="18" charset="0"/>
                        <a:ea typeface="Calibri" panose="020F0502020204030204" pitchFamily="34" charset="0"/>
                        <a:cs typeface="Shruti" panose="020B0502040204020203" pitchFamily="34" charset="0"/>
                      </a:rPr>
                      <m:t>ℝ</m:t>
                    </m:r>
                    <m:r>
                      <a:rPr lang="en-US" sz="2800">
                        <a:effectLst/>
                        <a:latin typeface="Cambria Math" panose="02040503050406030204" pitchFamily="18" charset="0"/>
                        <a:ea typeface="Calibri" panose="020F0502020204030204" pitchFamily="34" charset="0"/>
                        <a:cs typeface="Shruti" panose="020B0502040204020203" pitchFamily="34" charset="0"/>
                      </a:rPr>
                      <m:t>→</m:t>
                    </m:r>
                    <m:r>
                      <a:rPr lang="en-US" sz="2800" b="1" i="1">
                        <a:effectLst/>
                        <a:latin typeface="Cambria Math" panose="02040503050406030204" pitchFamily="18" charset="0"/>
                        <a:ea typeface="Calibri" panose="020F0502020204030204" pitchFamily="34" charset="0"/>
                        <a:cs typeface="Shruti" panose="020B0502040204020203" pitchFamily="34" charset="0"/>
                      </a:rPr>
                      <m:t>ℝ</m:t>
                    </m:r>
                    <m:r>
                      <a:rPr lang="en-IN" sz="2800" b="0" i="1" smtClean="0">
                        <a:effectLst/>
                        <a:latin typeface="Cambria Math" panose="02040503050406030204" pitchFamily="18" charset="0"/>
                        <a:ea typeface="Calibri" panose="020F0502020204030204" pitchFamily="34" charset="0"/>
                        <a:cs typeface="Shruti" panose="020B0502040204020203" pitchFamily="34" charset="0"/>
                      </a:rPr>
                      <m:t>, </m:t>
                    </m:r>
                  </m:oMath>
                </a14:m>
                <a:endParaRPr lang="en-IN" sz="2800" b="0" i="1" dirty="0">
                  <a:effectLst/>
                  <a:ea typeface="Calibri" panose="020F0502020204030204" pitchFamily="34" charset="0"/>
                  <a:cs typeface="Shruti" panose="020B0502040204020203" pitchFamily="34" charset="0"/>
                </a:endParaRPr>
              </a:p>
              <a:p>
                <a:pPr marL="266700" indent="0">
                  <a:buNone/>
                </a:pPr>
                <a14:m>
                  <m:oMath xmlns:m="http://schemas.openxmlformats.org/officeDocument/2006/math">
                    <m:r>
                      <m:rPr>
                        <m:sty m:val="p"/>
                      </m:rPr>
                      <a:rPr lang="en-US" sz="2800">
                        <a:effectLst/>
                        <a:latin typeface="Cambria Math" panose="02040503050406030204" pitchFamily="18" charset="0"/>
                        <a:ea typeface="Calibri" panose="020F0502020204030204" pitchFamily="34" charset="0"/>
                        <a:cs typeface="Shruti" panose="020B0502040204020203" pitchFamily="34" charset="0"/>
                      </a:rPr>
                      <m:t>f</m:t>
                    </m:r>
                    <m:d>
                      <m:dPr>
                        <m:ctrlPr>
                          <a:rPr lang="en-IN" i="1">
                            <a:effectLst/>
                            <a:latin typeface="Cambria Math" panose="02040503050406030204" pitchFamily="18" charset="0"/>
                          </a:rPr>
                        </m:ctrlPr>
                      </m:dPr>
                      <m:e>
                        <m:r>
                          <m:rPr>
                            <m:sty m:val="p"/>
                          </m:rPr>
                          <a:rPr lang="en-US" sz="2800">
                            <a:effectLst/>
                            <a:latin typeface="Cambria Math" panose="02040503050406030204" pitchFamily="18" charset="0"/>
                            <a:ea typeface="Calibri" panose="020F0502020204030204" pitchFamily="34" charset="0"/>
                            <a:cs typeface="Shruti" panose="020B0502040204020203" pitchFamily="34" charset="0"/>
                          </a:rPr>
                          <m:t>x</m:t>
                        </m:r>
                      </m:e>
                    </m:d>
                    <m:r>
                      <a:rPr lang="en-US" sz="2800">
                        <a:effectLst/>
                        <a:latin typeface="Cambria Math" panose="02040503050406030204" pitchFamily="18" charset="0"/>
                        <a:ea typeface="Calibri" panose="020F0502020204030204" pitchFamily="34" charset="0"/>
                        <a:cs typeface="Shruti" panose="020B0502040204020203" pitchFamily="34" charset="0"/>
                      </a:rPr>
                      <m:t>=</m:t>
                    </m:r>
                    <m:func>
                      <m:funcPr>
                        <m:ctrlPr>
                          <a:rPr lang="en-IN" i="1">
                            <a:effectLst/>
                            <a:latin typeface="Cambria Math" panose="02040503050406030204" pitchFamily="18" charset="0"/>
                          </a:rPr>
                        </m:ctrlPr>
                      </m:funcPr>
                      <m:fName>
                        <m:r>
                          <m:rPr>
                            <m:sty m:val="p"/>
                          </m:rPr>
                          <a:rPr lang="en-IN" sz="2800" b="0" i="0" smtClean="0">
                            <a:effectLst/>
                            <a:latin typeface="Cambria Math" panose="02040503050406030204" pitchFamily="18" charset="0"/>
                            <a:ea typeface="Calibri" panose="020F0502020204030204" pitchFamily="34" charset="0"/>
                            <a:cs typeface="Shruti" panose="020B0502040204020203" pitchFamily="34" charset="0"/>
                          </a:rPr>
                          <m:t>min</m:t>
                        </m:r>
                      </m:fName>
                      <m:e>
                        <m:d>
                          <m:dPr>
                            <m:begChr m:val="{"/>
                            <m:endChr m:val="}"/>
                            <m:ctrlPr>
                              <a:rPr lang="en-IN" i="1">
                                <a:effectLst/>
                                <a:latin typeface="Cambria Math" panose="02040503050406030204" pitchFamily="18" charset="0"/>
                              </a:rPr>
                            </m:ctrlPr>
                          </m:dPr>
                          <m:e>
                            <m:r>
                              <a:rPr lang="en-US" sz="2800">
                                <a:effectLst/>
                                <a:latin typeface="Cambria Math" panose="02040503050406030204" pitchFamily="18" charset="0"/>
                                <a:ea typeface="Calibri" panose="020F0502020204030204" pitchFamily="34" charset="0"/>
                                <a:cs typeface="Shruti" panose="020B0502040204020203" pitchFamily="34" charset="0"/>
                              </a:rPr>
                              <m:t> </m:t>
                            </m:r>
                            <m:r>
                              <m:rPr>
                                <m:sty m:val="p"/>
                              </m:rPr>
                              <a:rPr lang="en-US" sz="2800">
                                <a:effectLst/>
                                <a:latin typeface="Cambria Math" panose="02040503050406030204" pitchFamily="18" charset="0"/>
                                <a:ea typeface="Calibri" panose="020F0502020204030204" pitchFamily="34" charset="0"/>
                                <a:cs typeface="Shruti" panose="020B0502040204020203" pitchFamily="34" charset="0"/>
                              </a:rPr>
                              <m:t>n</m:t>
                            </m:r>
                            <m:r>
                              <a:rPr lang="en-US" sz="2800">
                                <a:effectLst/>
                                <a:latin typeface="Cambria Math" panose="02040503050406030204" pitchFamily="18" charset="0"/>
                                <a:ea typeface="Calibri" panose="020F0502020204030204" pitchFamily="34" charset="0"/>
                                <a:cs typeface="Shruti" panose="020B0502040204020203" pitchFamily="34" charset="0"/>
                              </a:rPr>
                              <m:t>∈</m:t>
                            </m:r>
                            <m:r>
                              <a:rPr lang="en-US" sz="2800" i="1">
                                <a:effectLst/>
                                <a:latin typeface="Cambria Math" panose="02040503050406030204" pitchFamily="18" charset="0"/>
                                <a:ea typeface="Calibri" panose="020F0502020204030204" pitchFamily="34" charset="0"/>
                                <a:cs typeface="Shruti" panose="020B0502040204020203" pitchFamily="34" charset="0"/>
                              </a:rPr>
                              <m:t>ℤ</m:t>
                            </m:r>
                            <m:r>
                              <a:rPr lang="en-US" sz="2800">
                                <a:effectLst/>
                                <a:latin typeface="Cambria Math" panose="02040503050406030204" pitchFamily="18" charset="0"/>
                                <a:ea typeface="Calibri" panose="020F0502020204030204" pitchFamily="34" charset="0"/>
                                <a:cs typeface="Shruti" panose="020B0502040204020203" pitchFamily="34" charset="0"/>
                              </a:rPr>
                              <m:t> :</m:t>
                            </m:r>
                            <m:r>
                              <m:rPr>
                                <m:sty m:val="p"/>
                              </m:rPr>
                              <a:rPr lang="en-US" sz="2800">
                                <a:effectLst/>
                                <a:latin typeface="Cambria Math" panose="02040503050406030204" pitchFamily="18" charset="0"/>
                                <a:ea typeface="Calibri" panose="020F0502020204030204" pitchFamily="34" charset="0"/>
                                <a:cs typeface="Shruti" panose="020B0502040204020203" pitchFamily="34" charset="0"/>
                              </a:rPr>
                              <m:t>n</m:t>
                            </m:r>
                            <m:r>
                              <a:rPr lang="en-IN" sz="2800" b="0" i="1" smtClean="0">
                                <a:effectLst/>
                                <a:latin typeface="Cambria Math" panose="02040503050406030204" pitchFamily="18" charset="0"/>
                                <a:ea typeface="Calibri" panose="020F0502020204030204" pitchFamily="34" charset="0"/>
                                <a:cs typeface="Shruti" panose="020B0502040204020203" pitchFamily="34" charset="0"/>
                              </a:rPr>
                              <m:t>≥</m:t>
                            </m:r>
                            <m:r>
                              <m:rPr>
                                <m:sty m:val="p"/>
                              </m:rPr>
                              <a:rPr lang="en-US" sz="2800">
                                <a:effectLst/>
                                <a:latin typeface="Cambria Math" panose="02040503050406030204" pitchFamily="18" charset="0"/>
                                <a:ea typeface="Calibri" panose="020F0502020204030204" pitchFamily="34" charset="0"/>
                                <a:cs typeface="Shruti" panose="020B0502040204020203" pitchFamily="34" charset="0"/>
                              </a:rPr>
                              <m:t>x</m:t>
                            </m:r>
                            <m:r>
                              <a:rPr lang="en-US" sz="2800">
                                <a:effectLst/>
                                <a:latin typeface="Cambria Math" panose="02040503050406030204" pitchFamily="18" charset="0"/>
                                <a:ea typeface="Calibri" panose="020F0502020204030204" pitchFamily="34" charset="0"/>
                                <a:cs typeface="Shruti" panose="020B0502040204020203" pitchFamily="34" charset="0"/>
                              </a:rPr>
                              <m:t> </m:t>
                            </m:r>
                          </m:e>
                        </m:d>
                        <m:r>
                          <a:rPr lang="en-IN" sz="2800" b="0" i="1" smtClean="0">
                            <a:effectLst/>
                            <a:latin typeface="Cambria Math" panose="02040503050406030204" pitchFamily="18" charset="0"/>
                            <a:ea typeface="Calibri" panose="020F0502020204030204" pitchFamily="34" charset="0"/>
                            <a:cs typeface="Shruti" panose="020B0502040204020203" pitchFamily="34" charset="0"/>
                          </a:rPr>
                          <m:t>,</m:t>
                        </m:r>
                      </m:e>
                    </m:func>
                    <m:r>
                      <a:rPr lang="en-US" sz="2800" i="1">
                        <a:effectLst/>
                        <a:latin typeface="Cambria Math" panose="02040503050406030204" pitchFamily="18" charset="0"/>
                        <a:ea typeface="Calibri" panose="020F0502020204030204" pitchFamily="34" charset="0"/>
                        <a:cs typeface="Shruti" panose="020B0502040204020203" pitchFamily="34" charset="0"/>
                      </a:rPr>
                      <m:t> </m:t>
                    </m:r>
                    <m:r>
                      <a:rPr lang="en-US" sz="2800">
                        <a:effectLst/>
                        <a:latin typeface="Cambria Math" panose="02040503050406030204" pitchFamily="18" charset="0"/>
                        <a:ea typeface="Calibri" panose="020F0502020204030204" pitchFamily="34" charset="0"/>
                        <a:cs typeface="Shruti" panose="020B0502040204020203" pitchFamily="34" charset="0"/>
                      </a:rPr>
                      <m:t>∀</m:t>
                    </m:r>
                    <m:r>
                      <a:rPr lang="en-US" sz="2800" i="1">
                        <a:effectLst/>
                        <a:latin typeface="Cambria Math" panose="02040503050406030204" pitchFamily="18" charset="0"/>
                        <a:ea typeface="Calibri" panose="020F0502020204030204" pitchFamily="34" charset="0"/>
                        <a:cs typeface="Shruti" panose="020B0502040204020203" pitchFamily="34" charset="0"/>
                      </a:rPr>
                      <m:t> </m:t>
                    </m:r>
                    <m:r>
                      <m:rPr>
                        <m:sty m:val="p"/>
                      </m:rPr>
                      <a:rPr lang="en-US" sz="2800">
                        <a:effectLst/>
                        <a:latin typeface="Cambria Math" panose="02040503050406030204" pitchFamily="18" charset="0"/>
                        <a:ea typeface="Calibri" panose="020F0502020204030204" pitchFamily="34" charset="0"/>
                        <a:cs typeface="Shruti" panose="020B0502040204020203" pitchFamily="34" charset="0"/>
                      </a:rPr>
                      <m:t>x</m:t>
                    </m:r>
                    <m:r>
                      <a:rPr lang="en-US" sz="2800">
                        <a:effectLst/>
                        <a:latin typeface="Cambria Math" panose="02040503050406030204" pitchFamily="18" charset="0"/>
                        <a:ea typeface="Calibri" panose="020F0502020204030204" pitchFamily="34" charset="0"/>
                        <a:cs typeface="Shruti" panose="020B0502040204020203" pitchFamily="34" charset="0"/>
                      </a:rPr>
                      <m:t>∈</m:t>
                    </m:r>
                    <m:r>
                      <a:rPr lang="en-US" sz="2800" b="1" i="1">
                        <a:effectLst/>
                        <a:latin typeface="Cambria Math" panose="02040503050406030204" pitchFamily="18" charset="0"/>
                        <a:ea typeface="Calibri" panose="020F0502020204030204" pitchFamily="34" charset="0"/>
                        <a:cs typeface="Shruti" panose="020B0502040204020203" pitchFamily="34" charset="0"/>
                      </a:rPr>
                      <m:t>ℝ</m:t>
                    </m:r>
                  </m:oMath>
                </a14:m>
                <a:r>
                  <a:rPr lang="en-US" sz="2800" dirty="0">
                    <a:effectLst/>
                    <a:ea typeface="Calibri" panose="020F0502020204030204" pitchFamily="34" charset="0"/>
                    <a:cs typeface="Shruti" panose="020B0502040204020203" pitchFamily="34" charset="0"/>
                  </a:rPr>
                  <a:t> </a:t>
                </a:r>
              </a:p>
              <a:p>
                <a:pPr marL="266700" indent="0">
                  <a:buNone/>
                </a:pPr>
                <a:r>
                  <a:rPr lang="en-US" sz="2800" dirty="0">
                    <a:effectLst/>
                    <a:ea typeface="Calibri" panose="020F0502020204030204" pitchFamily="34" charset="0"/>
                    <a:cs typeface="Shruti" panose="020B0502040204020203" pitchFamily="34" charset="0"/>
                  </a:rPr>
                  <a:t>is known as a least integer function </a:t>
                </a:r>
                <a:r>
                  <a:rPr lang="en-US" sz="2800" b="1" dirty="0">
                    <a:solidFill>
                      <a:srgbClr val="FF0000"/>
                    </a:solidFill>
                    <a:effectLst/>
                    <a:ea typeface="Calibri" panose="020F0502020204030204" pitchFamily="34" charset="0"/>
                    <a:cs typeface="Shruti" panose="020B0502040204020203" pitchFamily="34" charset="0"/>
                  </a:rPr>
                  <a:t>or</a:t>
                </a:r>
                <a:r>
                  <a:rPr lang="en-US" sz="2800" dirty="0">
                    <a:effectLst/>
                    <a:ea typeface="Calibri" panose="020F0502020204030204" pitchFamily="34" charset="0"/>
                    <a:cs typeface="Shruti" panose="020B0502040204020203" pitchFamily="34" charset="0"/>
                  </a:rPr>
                  <a:t> ceiling function.</a:t>
                </a:r>
              </a:p>
              <a:p>
                <a:pPr marL="261938" indent="-261938"/>
                <a:r>
                  <a:rPr lang="en-US" sz="2800" dirty="0">
                    <a:effectLst/>
                    <a:ea typeface="Calibri" panose="020F0502020204030204" pitchFamily="34" charset="0"/>
                    <a:cs typeface="Shruti" panose="020B0502040204020203" pitchFamily="34" charset="0"/>
                  </a:rPr>
                  <a:t>It is denoted by </a:t>
                </a:r>
                <a14:m>
                  <m:oMath xmlns:m="http://schemas.openxmlformats.org/officeDocument/2006/math">
                    <m:d>
                      <m:dPr>
                        <m:begChr m:val="⌈"/>
                        <m:endChr m:val="⌉"/>
                        <m:ctrlPr>
                          <a:rPr lang="en-IN" b="1" i="1">
                            <a:solidFill>
                              <a:srgbClr val="FF0000"/>
                            </a:solidFill>
                            <a:latin typeface="Cambria Math" panose="02040503050406030204" pitchFamily="18" charset="0"/>
                          </a:rPr>
                        </m:ctrlPr>
                      </m:dPr>
                      <m:e>
                        <m:r>
                          <a:rPr lang="en-IN" b="1" i="1" smtClean="0">
                            <a:solidFill>
                              <a:srgbClr val="FF0000"/>
                            </a:solidFill>
                            <a:latin typeface="Cambria Math" panose="02040503050406030204" pitchFamily="18" charset="0"/>
                          </a:rPr>
                          <m:t> </m:t>
                        </m:r>
                        <m:r>
                          <a:rPr lang="en-US" b="1" i="1">
                            <a:solidFill>
                              <a:srgbClr val="FF0000"/>
                            </a:solidFill>
                            <a:latin typeface="Cambria Math" panose="02040503050406030204" pitchFamily="18" charset="0"/>
                            <a:ea typeface="Calibri" panose="020F0502020204030204" pitchFamily="34" charset="0"/>
                            <a:cs typeface="Shruti" panose="020B0502040204020203" pitchFamily="34" charset="0"/>
                          </a:rPr>
                          <m:t>𝐱</m:t>
                        </m:r>
                        <m:r>
                          <a:rPr lang="en-US" b="1">
                            <a:solidFill>
                              <a:srgbClr val="FF0000"/>
                            </a:solidFill>
                            <a:latin typeface="Cambria Math" panose="02040503050406030204" pitchFamily="18" charset="0"/>
                            <a:ea typeface="Calibri" panose="020F0502020204030204" pitchFamily="34" charset="0"/>
                            <a:cs typeface="Shruti" panose="020B0502040204020203" pitchFamily="34" charset="0"/>
                          </a:rPr>
                          <m:t> </m:t>
                        </m:r>
                      </m:e>
                    </m:d>
                  </m:oMath>
                </a14:m>
                <a:r>
                  <a:rPr lang="en-US" sz="2800" dirty="0">
                    <a:effectLst/>
                    <a:ea typeface="Calibri" panose="020F0502020204030204" pitchFamily="34" charset="0"/>
                    <a:cs typeface="Shruti" panose="020B0502040204020203" pitchFamily="34" charset="0"/>
                  </a:rPr>
                  <a:t> and read as “</a:t>
                </a:r>
                <a:r>
                  <a:rPr lang="en-US" dirty="0"/>
                  <a:t>ceiling</a:t>
                </a:r>
                <a:r>
                  <a:rPr lang="en-US" sz="2800" dirty="0">
                    <a:effectLst/>
                    <a:ea typeface="Calibri" panose="020F0502020204030204" pitchFamily="34" charset="0"/>
                    <a:cs typeface="Shruti" panose="020B0502040204020203" pitchFamily="34" charset="0"/>
                  </a:rPr>
                  <a:t> value of x”.</a:t>
                </a:r>
              </a:p>
              <a:p>
                <a:pPr marL="261938" indent="-261938"/>
                <a:r>
                  <a:rPr lang="en-US" sz="2800" dirty="0">
                    <a:effectLst/>
                    <a:ea typeface="Calibri" panose="020F0502020204030204" pitchFamily="34" charset="0"/>
                    <a:cs typeface="Shruti" panose="020B0502040204020203" pitchFamily="34" charset="0"/>
                  </a:rPr>
                  <a:t>For example:</a:t>
                </a:r>
              </a:p>
              <a:p>
                <a:pPr marL="544512" lvl="1" indent="0"/>
                <a:r>
                  <a:rPr lang="en-IN" dirty="0"/>
                  <a:t> </a:t>
                </a:r>
                <a14:m>
                  <m:oMath xmlns:m="http://schemas.openxmlformats.org/officeDocument/2006/math">
                    <m:d>
                      <m:dPr>
                        <m:begChr m:val="⌈"/>
                        <m:endChr m:val="⌉"/>
                        <m:ctrlPr>
                          <a:rPr lang="en-IN" i="1">
                            <a:latin typeface="Cambria Math" panose="02040503050406030204" pitchFamily="18" charset="0"/>
                          </a:rPr>
                        </m:ctrlPr>
                      </m:dPr>
                      <m:e>
                        <m:r>
                          <a:rPr lang="en-IN" b="0" i="1" smtClean="0">
                            <a:latin typeface="Cambria Math" panose="02040503050406030204" pitchFamily="18" charset="0"/>
                          </a:rPr>
                          <m:t> 1.2</m:t>
                        </m:r>
                        <m:r>
                          <a:rPr lang="en-US" b="0">
                            <a:latin typeface="Cambria Math" panose="02040503050406030204" pitchFamily="18" charset="0"/>
                          </a:rPr>
                          <m:t> </m:t>
                        </m:r>
                      </m:e>
                    </m:d>
                    <m:r>
                      <a:rPr lang="en-IN" b="0" i="1">
                        <a:latin typeface="Cambria Math" panose="02040503050406030204" pitchFamily="18" charset="0"/>
                        <a:ea typeface="Calibri" panose="020F0502020204030204" pitchFamily="34" charset="0"/>
                        <a:cs typeface="Shruti" panose="020B0502040204020203" pitchFamily="34" charset="0"/>
                      </a:rPr>
                      <m:t>   </m:t>
                    </m:r>
                  </m:oMath>
                </a14:m>
                <a:endParaRPr lang="en-IN" dirty="0"/>
              </a:p>
            </p:txBody>
          </p:sp>
        </mc:Choice>
        <mc:Fallback xmlns="">
          <p:sp>
            <p:nvSpPr>
              <p:cNvPr id="3" name="Content Placeholder 2">
                <a:extLst>
                  <a:ext uri="{FF2B5EF4-FFF2-40B4-BE49-F238E27FC236}">
                    <a16:creationId xmlns:a16="http://schemas.microsoft.com/office/drawing/2014/main" id="{7C74B9FA-64B4-495D-BFD2-E248D3FBF3CA}"/>
                  </a:ext>
                </a:extLst>
              </p:cNvPr>
              <p:cNvSpPr>
                <a:spLocks noGrp="1" noRot="1" noChangeAspect="1" noMove="1" noResize="1" noEditPoints="1" noAdjustHandles="1" noChangeArrowheads="1" noChangeShapeType="1" noTextEdit="1"/>
              </p:cNvSpPr>
              <p:nvPr>
                <p:ph idx="1"/>
              </p:nvPr>
            </p:nvSpPr>
            <p:spPr>
              <a:blipFill>
                <a:blip r:embed="rId2"/>
                <a:stretch>
                  <a:fillRect l="-971" t="-12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4AA7C7A-6B07-46CA-8226-EABD5D0E79D0}"/>
                  </a:ext>
                </a:extLst>
              </p:cNvPr>
              <p:cNvSpPr txBox="1"/>
              <p:nvPr/>
            </p:nvSpPr>
            <p:spPr>
              <a:xfrm>
                <a:off x="3065803" y="4122729"/>
                <a:ext cx="897395" cy="523220"/>
              </a:xfrm>
              <a:prstGeom prst="rect">
                <a:avLst/>
              </a:prstGeom>
              <a:noFill/>
            </p:spPr>
            <p:txBody>
              <a:bodyPr wrap="square">
                <a:spAutoFit/>
              </a:bodyPr>
              <a:lstStyle/>
              <a:p>
                <a:pPr algn="just">
                  <a:buClr>
                    <a:schemeClr val="accent6"/>
                  </a:buClr>
                  <a:buFont typeface="Wingdings 3" panose="05040102010807070707" pitchFamily="18" charset="2"/>
                </a:pPr>
                <a14:m>
                  <m:oMathPara xmlns:m="http://schemas.openxmlformats.org/officeDocument/2006/math">
                    <m:oMathParaPr>
                      <m:jc m:val="left"/>
                    </m:oMathParaPr>
                    <m:oMath xmlns:m="http://schemas.openxmlformats.org/officeDocument/2006/math">
                      <m:d>
                        <m:dPr>
                          <m:begChr m:val="⌈"/>
                          <m:endChr m:val="⌉"/>
                          <m:ctrlPr>
                            <a:rPr lang="en-IN" sz="2800" i="1" smtClean="0">
                              <a:solidFill>
                                <a:srgbClr val="002060"/>
                              </a:solidFill>
                              <a:latin typeface="Cambria Math" panose="02040503050406030204" pitchFamily="18" charset="0"/>
                            </a:rPr>
                          </m:ctrlPr>
                        </m:dPr>
                        <m:e>
                          <m:r>
                            <a:rPr lang="en-IN" sz="2800" i="1">
                              <a:solidFill>
                                <a:srgbClr val="002060"/>
                              </a:solidFill>
                              <a:latin typeface="Cambria Math" panose="02040503050406030204" pitchFamily="18" charset="0"/>
                            </a:rPr>
                            <m:t> </m:t>
                          </m:r>
                          <m:r>
                            <a:rPr lang="en-IN" sz="2800" b="0" i="1" smtClean="0">
                              <a:solidFill>
                                <a:srgbClr val="002060"/>
                              </a:solidFill>
                              <a:latin typeface="Cambria Math" panose="02040503050406030204" pitchFamily="18" charset="0"/>
                            </a:rPr>
                            <m:t>3</m:t>
                          </m:r>
                          <m:r>
                            <a:rPr lang="en-US" sz="2800">
                              <a:solidFill>
                                <a:srgbClr val="002060"/>
                              </a:solidFill>
                              <a:latin typeface="Cambria Math" panose="02040503050406030204" pitchFamily="18" charset="0"/>
                            </a:rPr>
                            <m:t> </m:t>
                          </m:r>
                        </m:e>
                      </m:d>
                      <m:r>
                        <a:rPr lang="en-IN" sz="2800">
                          <a:solidFill>
                            <a:srgbClr val="002060"/>
                          </a:solidFill>
                          <a:latin typeface="Cambria Math" panose="02040503050406030204" pitchFamily="18" charset="0"/>
                        </a:rPr>
                        <m:t>  </m:t>
                      </m:r>
                    </m:oMath>
                  </m:oMathPara>
                </a14:m>
                <a:endParaRPr lang="en-IN" sz="2800" dirty="0">
                  <a:solidFill>
                    <a:srgbClr val="002060"/>
                  </a:solidFill>
                </a:endParaRPr>
              </a:p>
            </p:txBody>
          </p:sp>
        </mc:Choice>
        <mc:Fallback xmlns="">
          <p:sp>
            <p:nvSpPr>
              <p:cNvPr id="5" name="TextBox 4">
                <a:extLst>
                  <a:ext uri="{FF2B5EF4-FFF2-40B4-BE49-F238E27FC236}">
                    <a16:creationId xmlns:a16="http://schemas.microsoft.com/office/drawing/2014/main" id="{B4AA7C7A-6B07-46CA-8226-EABD5D0E79D0}"/>
                  </a:ext>
                </a:extLst>
              </p:cNvPr>
              <p:cNvSpPr txBox="1">
                <a:spLocks noRot="1" noChangeAspect="1" noMove="1" noResize="1" noEditPoints="1" noAdjustHandles="1" noChangeArrowheads="1" noChangeShapeType="1" noTextEdit="1"/>
              </p:cNvSpPr>
              <p:nvPr/>
            </p:nvSpPr>
            <p:spPr>
              <a:xfrm>
                <a:off x="3065803" y="4122729"/>
                <a:ext cx="897395" cy="523220"/>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0E03F56-229D-47B2-836D-4EA6EB985F8B}"/>
                  </a:ext>
                </a:extLst>
              </p:cNvPr>
              <p:cNvSpPr txBox="1"/>
              <p:nvPr/>
            </p:nvSpPr>
            <p:spPr>
              <a:xfrm>
                <a:off x="4861561" y="4122729"/>
                <a:ext cx="1316378" cy="523220"/>
              </a:xfrm>
              <a:prstGeom prst="rect">
                <a:avLst/>
              </a:prstGeom>
              <a:noFill/>
            </p:spPr>
            <p:txBody>
              <a:bodyPr wrap="square">
                <a:spAutoFit/>
              </a:bodyPr>
              <a:lstStyle/>
              <a:p>
                <a:pPr algn="just">
                  <a:buClr>
                    <a:schemeClr val="accent6"/>
                  </a:buClr>
                  <a:buFont typeface="Wingdings 3" panose="05040102010807070707" pitchFamily="18" charset="2"/>
                </a:pPr>
                <a14:m>
                  <m:oMathPara xmlns:m="http://schemas.openxmlformats.org/officeDocument/2006/math">
                    <m:oMathParaPr>
                      <m:jc m:val="left"/>
                    </m:oMathParaPr>
                    <m:oMath xmlns:m="http://schemas.openxmlformats.org/officeDocument/2006/math">
                      <m:d>
                        <m:dPr>
                          <m:begChr m:val="⌈"/>
                          <m:endChr m:val="⌉"/>
                          <m:ctrlPr>
                            <a:rPr lang="en-IN" sz="2800" i="1" smtClean="0">
                              <a:solidFill>
                                <a:srgbClr val="002060"/>
                              </a:solidFill>
                              <a:latin typeface="Cambria Math" panose="02040503050406030204" pitchFamily="18" charset="0"/>
                            </a:rPr>
                          </m:ctrlPr>
                        </m:dPr>
                        <m:e>
                          <m:r>
                            <a:rPr lang="en-IN" sz="2800" i="1">
                              <a:solidFill>
                                <a:srgbClr val="002060"/>
                              </a:solidFill>
                              <a:latin typeface="Cambria Math" panose="02040503050406030204" pitchFamily="18" charset="0"/>
                            </a:rPr>
                            <m:t> </m:t>
                          </m:r>
                          <m:r>
                            <a:rPr lang="en-IN" sz="2800" b="0" i="1" smtClean="0">
                              <a:solidFill>
                                <a:srgbClr val="002060"/>
                              </a:solidFill>
                              <a:latin typeface="Cambria Math" panose="02040503050406030204" pitchFamily="18" charset="0"/>
                            </a:rPr>
                            <m:t>−</m:t>
                          </m:r>
                          <m:r>
                            <a:rPr lang="en-IN" sz="2800" i="1">
                              <a:solidFill>
                                <a:srgbClr val="002060"/>
                              </a:solidFill>
                              <a:latin typeface="Cambria Math" panose="02040503050406030204" pitchFamily="18" charset="0"/>
                            </a:rPr>
                            <m:t>1.</m:t>
                          </m:r>
                          <m:r>
                            <a:rPr lang="en-IN" sz="2800" b="0" i="1" smtClean="0">
                              <a:solidFill>
                                <a:srgbClr val="002060"/>
                              </a:solidFill>
                              <a:latin typeface="Cambria Math" panose="02040503050406030204" pitchFamily="18" charset="0"/>
                            </a:rPr>
                            <m:t>7</m:t>
                          </m:r>
                          <m:r>
                            <a:rPr lang="en-US" sz="2800">
                              <a:solidFill>
                                <a:srgbClr val="002060"/>
                              </a:solidFill>
                              <a:latin typeface="Cambria Math" panose="02040503050406030204" pitchFamily="18" charset="0"/>
                            </a:rPr>
                            <m:t> </m:t>
                          </m:r>
                        </m:e>
                      </m:d>
                    </m:oMath>
                  </m:oMathPara>
                </a14:m>
                <a:endParaRPr lang="en-IN" sz="2800" dirty="0">
                  <a:solidFill>
                    <a:srgbClr val="002060"/>
                  </a:solidFill>
                </a:endParaRPr>
              </a:p>
            </p:txBody>
          </p:sp>
        </mc:Choice>
        <mc:Fallback xmlns="">
          <p:sp>
            <p:nvSpPr>
              <p:cNvPr id="6" name="TextBox 5">
                <a:extLst>
                  <a:ext uri="{FF2B5EF4-FFF2-40B4-BE49-F238E27FC236}">
                    <a16:creationId xmlns:a16="http://schemas.microsoft.com/office/drawing/2014/main" id="{E0E03F56-229D-47B2-836D-4EA6EB985F8B}"/>
                  </a:ext>
                </a:extLst>
              </p:cNvPr>
              <p:cNvSpPr txBox="1">
                <a:spLocks noRot="1" noChangeAspect="1" noMove="1" noResize="1" noEditPoints="1" noAdjustHandles="1" noChangeArrowheads="1" noChangeShapeType="1" noTextEdit="1"/>
              </p:cNvSpPr>
              <p:nvPr/>
            </p:nvSpPr>
            <p:spPr>
              <a:xfrm>
                <a:off x="4861561" y="4122729"/>
                <a:ext cx="1316378" cy="523220"/>
              </a:xfrm>
              <a:prstGeom prst="rect">
                <a:avLst/>
              </a:prstGeom>
              <a:blipFill>
                <a:blip r:embed="rId4"/>
                <a:stretch>
                  <a:fillRect/>
                </a:stretch>
              </a:blipFill>
            </p:spPr>
            <p:txBody>
              <a:bodyPr/>
              <a:lstStyle/>
              <a:p>
                <a:r>
                  <a:rPr lang="en-IN">
                    <a:noFill/>
                  </a:rPr>
                  <a:t> </a:t>
                </a:r>
              </a:p>
            </p:txBody>
          </p:sp>
        </mc:Fallback>
      </mc:AlternateContent>
      <p:cxnSp>
        <p:nvCxnSpPr>
          <p:cNvPr id="8" name="Straight Arrow Connector 7">
            <a:extLst>
              <a:ext uri="{FF2B5EF4-FFF2-40B4-BE49-F238E27FC236}">
                <a16:creationId xmlns:a16="http://schemas.microsoft.com/office/drawing/2014/main" id="{097FBE01-167B-4573-B16A-3AECE3859858}"/>
              </a:ext>
            </a:extLst>
          </p:cNvPr>
          <p:cNvCxnSpPr>
            <a:cxnSpLocks/>
          </p:cNvCxnSpPr>
          <p:nvPr/>
        </p:nvCxnSpPr>
        <p:spPr>
          <a:xfrm>
            <a:off x="875877" y="5340730"/>
            <a:ext cx="10440244" cy="2"/>
          </a:xfrm>
          <a:prstGeom prst="straightConnector1">
            <a:avLst/>
          </a:prstGeom>
          <a:ln w="38100" cap="sq">
            <a:solidFill>
              <a:srgbClr val="002060"/>
            </a:solidFill>
            <a:round/>
            <a:headEnd type="stealth" w="lg" len="med"/>
            <a:tailEnd type="stealth" w="lg" len="me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840F8AD-A1E4-4D46-B68A-24661939E56F}"/>
              </a:ext>
            </a:extLst>
          </p:cNvPr>
          <p:cNvSpPr/>
          <p:nvPr/>
        </p:nvSpPr>
        <p:spPr>
          <a:xfrm>
            <a:off x="8825533" y="5262250"/>
            <a:ext cx="160360" cy="16029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2600" dirty="0">
              <a:solidFill>
                <a:srgbClr val="002060"/>
              </a:solidFill>
            </a:endParaRPr>
          </a:p>
        </p:txBody>
      </p:sp>
      <p:sp>
        <p:nvSpPr>
          <p:cNvPr id="10" name="Oval 9">
            <a:extLst>
              <a:ext uri="{FF2B5EF4-FFF2-40B4-BE49-F238E27FC236}">
                <a16:creationId xmlns:a16="http://schemas.microsoft.com/office/drawing/2014/main" id="{D9315F70-8E53-419F-9226-0BC36691231F}"/>
              </a:ext>
            </a:extLst>
          </p:cNvPr>
          <p:cNvSpPr/>
          <p:nvPr/>
        </p:nvSpPr>
        <p:spPr>
          <a:xfrm>
            <a:off x="10225525" y="5262248"/>
            <a:ext cx="160360" cy="16029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2600" dirty="0">
              <a:solidFill>
                <a:srgbClr val="002060"/>
              </a:solidFill>
            </a:endParaRPr>
          </a:p>
        </p:txBody>
      </p:sp>
      <p:sp>
        <p:nvSpPr>
          <p:cNvPr id="11" name="Oval 10">
            <a:extLst>
              <a:ext uri="{FF2B5EF4-FFF2-40B4-BE49-F238E27FC236}">
                <a16:creationId xmlns:a16="http://schemas.microsoft.com/office/drawing/2014/main" id="{3580B6B5-D148-4F48-A897-2E91F03C7032}"/>
              </a:ext>
            </a:extLst>
          </p:cNvPr>
          <p:cNvSpPr/>
          <p:nvPr/>
        </p:nvSpPr>
        <p:spPr>
          <a:xfrm>
            <a:off x="7415635" y="5262248"/>
            <a:ext cx="162000" cy="16029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2600" dirty="0">
              <a:solidFill>
                <a:srgbClr val="002060"/>
              </a:solidFill>
            </a:endParaRPr>
          </a:p>
        </p:txBody>
      </p:sp>
      <p:sp>
        <p:nvSpPr>
          <p:cNvPr id="12" name="Oval 11">
            <a:extLst>
              <a:ext uri="{FF2B5EF4-FFF2-40B4-BE49-F238E27FC236}">
                <a16:creationId xmlns:a16="http://schemas.microsoft.com/office/drawing/2014/main" id="{378E19B5-B3CB-4AC4-910F-EB0AE03E04B5}"/>
              </a:ext>
            </a:extLst>
          </p:cNvPr>
          <p:cNvSpPr/>
          <p:nvPr/>
        </p:nvSpPr>
        <p:spPr>
          <a:xfrm>
            <a:off x="6017578" y="5266927"/>
            <a:ext cx="160360" cy="16029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2600" dirty="0">
              <a:solidFill>
                <a:srgbClr val="002060"/>
              </a:solidFill>
            </a:endParaRPr>
          </a:p>
        </p:txBody>
      </p:sp>
      <p:sp>
        <p:nvSpPr>
          <p:cNvPr id="13" name="Oval 12">
            <a:extLst>
              <a:ext uri="{FF2B5EF4-FFF2-40B4-BE49-F238E27FC236}">
                <a16:creationId xmlns:a16="http://schemas.microsoft.com/office/drawing/2014/main" id="{D01FD178-DDF7-425C-B416-F23035D70299}"/>
              </a:ext>
            </a:extLst>
          </p:cNvPr>
          <p:cNvSpPr/>
          <p:nvPr/>
        </p:nvSpPr>
        <p:spPr>
          <a:xfrm>
            <a:off x="4616008" y="5266927"/>
            <a:ext cx="160360" cy="16029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2600" dirty="0">
              <a:solidFill>
                <a:srgbClr val="002060"/>
              </a:solidFill>
            </a:endParaRPr>
          </a:p>
        </p:txBody>
      </p:sp>
      <p:sp>
        <p:nvSpPr>
          <p:cNvPr id="14" name="Oval 13">
            <a:extLst>
              <a:ext uri="{FF2B5EF4-FFF2-40B4-BE49-F238E27FC236}">
                <a16:creationId xmlns:a16="http://schemas.microsoft.com/office/drawing/2014/main" id="{0F1F9DD3-43DE-4F5E-A3A3-8EAE2728A852}"/>
              </a:ext>
            </a:extLst>
          </p:cNvPr>
          <p:cNvSpPr/>
          <p:nvPr/>
        </p:nvSpPr>
        <p:spPr>
          <a:xfrm>
            <a:off x="3209797" y="5266927"/>
            <a:ext cx="160360" cy="16029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2600" dirty="0">
              <a:solidFill>
                <a:srgbClr val="002060"/>
              </a:solidFill>
            </a:endParaRPr>
          </a:p>
        </p:txBody>
      </p:sp>
      <p:sp>
        <p:nvSpPr>
          <p:cNvPr id="15" name="Oval 14">
            <a:extLst>
              <a:ext uri="{FF2B5EF4-FFF2-40B4-BE49-F238E27FC236}">
                <a16:creationId xmlns:a16="http://schemas.microsoft.com/office/drawing/2014/main" id="{B197792D-311D-498D-A204-DC3775B6E985}"/>
              </a:ext>
            </a:extLst>
          </p:cNvPr>
          <p:cNvSpPr/>
          <p:nvPr/>
        </p:nvSpPr>
        <p:spPr>
          <a:xfrm>
            <a:off x="1811577" y="5266927"/>
            <a:ext cx="160360" cy="16029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2600" dirty="0">
              <a:solidFill>
                <a:srgbClr val="002060"/>
              </a:solidFill>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8F55D35-6038-4FF2-8DA1-7952AF3CAB93}"/>
                  </a:ext>
                </a:extLst>
              </p:cNvPr>
              <p:cNvSpPr txBox="1"/>
              <p:nvPr/>
            </p:nvSpPr>
            <p:spPr>
              <a:xfrm>
                <a:off x="1613151" y="5502113"/>
                <a:ext cx="557212" cy="492443"/>
              </a:xfrm>
              <a:prstGeom prst="rect">
                <a:avLst/>
              </a:prstGeom>
              <a:noFill/>
            </p:spPr>
            <p:txBody>
              <a:bodyPr wrap="square" rtlCol="0">
                <a:spAutoFit/>
              </a:bodyPr>
              <a:lstStyle/>
              <a:p>
                <a:pPr algn="just"/>
                <a14:m>
                  <m:oMathPara xmlns:m="http://schemas.openxmlformats.org/officeDocument/2006/math">
                    <m:oMathParaPr>
                      <m:jc m:val="centerGroup"/>
                    </m:oMathParaPr>
                    <m:oMath xmlns:m="http://schemas.openxmlformats.org/officeDocument/2006/math">
                      <m:r>
                        <a:rPr lang="en-IN" sz="2600" i="1" dirty="0" smtClean="0">
                          <a:solidFill>
                            <a:srgbClr val="002060"/>
                          </a:solidFill>
                          <a:latin typeface="Cambria Math" panose="02040503050406030204" pitchFamily="18" charset="0"/>
                          <a:ea typeface="Cambria" panose="02040503050406030204" pitchFamily="18" charset="0"/>
                        </a:rPr>
                        <m:t>−</m:t>
                      </m:r>
                      <m:r>
                        <a:rPr lang="en-IN" sz="2600" b="0" i="1" dirty="0" smtClean="0">
                          <a:solidFill>
                            <a:srgbClr val="002060"/>
                          </a:solidFill>
                          <a:latin typeface="Cambria Math" panose="02040503050406030204" pitchFamily="18" charset="0"/>
                          <a:ea typeface="Cambria" panose="02040503050406030204" pitchFamily="18" charset="0"/>
                        </a:rPr>
                        <m:t>3</m:t>
                      </m:r>
                    </m:oMath>
                  </m:oMathPara>
                </a14:m>
                <a:endParaRPr lang="en-IN" sz="2600" dirty="0">
                  <a:solidFill>
                    <a:srgbClr val="002060"/>
                  </a:solidFill>
                  <a:latin typeface="Cambria" panose="02040503050406030204" pitchFamily="18" charset="0"/>
                  <a:ea typeface="Cambria" panose="02040503050406030204" pitchFamily="18" charset="0"/>
                </a:endParaRPr>
              </a:p>
            </p:txBody>
          </p:sp>
        </mc:Choice>
        <mc:Fallback xmlns="">
          <p:sp>
            <p:nvSpPr>
              <p:cNvPr id="16" name="TextBox 15">
                <a:extLst>
                  <a:ext uri="{FF2B5EF4-FFF2-40B4-BE49-F238E27FC236}">
                    <a16:creationId xmlns:a16="http://schemas.microsoft.com/office/drawing/2014/main" id="{68F55D35-6038-4FF2-8DA1-7952AF3CAB93}"/>
                  </a:ext>
                </a:extLst>
              </p:cNvPr>
              <p:cNvSpPr txBox="1">
                <a:spLocks noRot="1" noChangeAspect="1" noMove="1" noResize="1" noEditPoints="1" noAdjustHandles="1" noChangeArrowheads="1" noChangeShapeType="1" noTextEdit="1"/>
              </p:cNvSpPr>
              <p:nvPr/>
            </p:nvSpPr>
            <p:spPr>
              <a:xfrm>
                <a:off x="1613151" y="5502113"/>
                <a:ext cx="557212" cy="492443"/>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BD67DBD-3763-44D3-8651-BAC80D9B2FB5}"/>
                  </a:ext>
                </a:extLst>
              </p:cNvPr>
              <p:cNvSpPr txBox="1"/>
              <p:nvPr/>
            </p:nvSpPr>
            <p:spPr>
              <a:xfrm>
                <a:off x="3011371" y="5502113"/>
                <a:ext cx="557212" cy="492443"/>
              </a:xfrm>
              <a:prstGeom prst="rect">
                <a:avLst/>
              </a:prstGeom>
              <a:noFill/>
            </p:spPr>
            <p:txBody>
              <a:bodyPr wrap="square" rtlCol="0">
                <a:spAutoFit/>
              </a:bodyPr>
              <a:lstStyle/>
              <a:p>
                <a:pPr algn="just"/>
                <a14:m>
                  <m:oMathPara xmlns:m="http://schemas.openxmlformats.org/officeDocument/2006/math">
                    <m:oMathParaPr>
                      <m:jc m:val="centerGroup"/>
                    </m:oMathParaPr>
                    <m:oMath xmlns:m="http://schemas.openxmlformats.org/officeDocument/2006/math">
                      <m:r>
                        <a:rPr lang="en-IN" sz="2600" i="1" dirty="0" smtClean="0">
                          <a:solidFill>
                            <a:srgbClr val="002060"/>
                          </a:solidFill>
                          <a:latin typeface="Cambria Math" panose="02040503050406030204" pitchFamily="18" charset="0"/>
                          <a:ea typeface="Cambria" panose="02040503050406030204" pitchFamily="18" charset="0"/>
                        </a:rPr>
                        <m:t>−</m:t>
                      </m:r>
                      <m:r>
                        <a:rPr lang="en-IN" sz="2600" b="0" i="1" dirty="0" smtClean="0">
                          <a:solidFill>
                            <a:srgbClr val="002060"/>
                          </a:solidFill>
                          <a:latin typeface="Cambria Math" panose="02040503050406030204" pitchFamily="18" charset="0"/>
                          <a:ea typeface="Cambria" panose="02040503050406030204" pitchFamily="18" charset="0"/>
                        </a:rPr>
                        <m:t>2</m:t>
                      </m:r>
                    </m:oMath>
                  </m:oMathPara>
                </a14:m>
                <a:endParaRPr lang="en-IN" sz="2600" dirty="0">
                  <a:solidFill>
                    <a:srgbClr val="002060"/>
                  </a:solidFill>
                  <a:latin typeface="Cambria" panose="02040503050406030204" pitchFamily="18" charset="0"/>
                  <a:ea typeface="Cambria" panose="02040503050406030204" pitchFamily="18" charset="0"/>
                </a:endParaRPr>
              </a:p>
            </p:txBody>
          </p:sp>
        </mc:Choice>
        <mc:Fallback xmlns="">
          <p:sp>
            <p:nvSpPr>
              <p:cNvPr id="17" name="TextBox 16">
                <a:extLst>
                  <a:ext uri="{FF2B5EF4-FFF2-40B4-BE49-F238E27FC236}">
                    <a16:creationId xmlns:a16="http://schemas.microsoft.com/office/drawing/2014/main" id="{FBD67DBD-3763-44D3-8651-BAC80D9B2FB5}"/>
                  </a:ext>
                </a:extLst>
              </p:cNvPr>
              <p:cNvSpPr txBox="1">
                <a:spLocks noRot="1" noChangeAspect="1" noMove="1" noResize="1" noEditPoints="1" noAdjustHandles="1" noChangeArrowheads="1" noChangeShapeType="1" noTextEdit="1"/>
              </p:cNvSpPr>
              <p:nvPr/>
            </p:nvSpPr>
            <p:spPr>
              <a:xfrm>
                <a:off x="3011371" y="5502113"/>
                <a:ext cx="557212" cy="492443"/>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F2BC72E-4005-4FA1-9F90-E8CE5C56EF8A}"/>
                  </a:ext>
                </a:extLst>
              </p:cNvPr>
              <p:cNvSpPr txBox="1"/>
              <p:nvPr/>
            </p:nvSpPr>
            <p:spPr>
              <a:xfrm>
                <a:off x="4417581" y="5502111"/>
                <a:ext cx="557212" cy="492443"/>
              </a:xfrm>
              <a:prstGeom prst="rect">
                <a:avLst/>
              </a:prstGeom>
              <a:noFill/>
            </p:spPr>
            <p:txBody>
              <a:bodyPr wrap="square" rtlCol="0">
                <a:spAutoFit/>
              </a:bodyPr>
              <a:lstStyle/>
              <a:p>
                <a:pPr algn="just"/>
                <a14:m>
                  <m:oMathPara xmlns:m="http://schemas.openxmlformats.org/officeDocument/2006/math">
                    <m:oMathParaPr>
                      <m:jc m:val="centerGroup"/>
                    </m:oMathParaPr>
                    <m:oMath xmlns:m="http://schemas.openxmlformats.org/officeDocument/2006/math">
                      <m:r>
                        <a:rPr lang="en-IN" sz="2600" i="1" dirty="0" smtClean="0">
                          <a:solidFill>
                            <a:srgbClr val="002060"/>
                          </a:solidFill>
                          <a:latin typeface="Cambria Math" panose="02040503050406030204" pitchFamily="18" charset="0"/>
                          <a:ea typeface="Cambria" panose="02040503050406030204" pitchFamily="18" charset="0"/>
                        </a:rPr>
                        <m:t>−</m:t>
                      </m:r>
                      <m:r>
                        <a:rPr lang="en-IN" sz="2600" b="0" i="1" dirty="0" smtClean="0">
                          <a:solidFill>
                            <a:srgbClr val="002060"/>
                          </a:solidFill>
                          <a:latin typeface="Cambria Math" panose="02040503050406030204" pitchFamily="18" charset="0"/>
                          <a:ea typeface="Cambria" panose="02040503050406030204" pitchFamily="18" charset="0"/>
                        </a:rPr>
                        <m:t>1</m:t>
                      </m:r>
                    </m:oMath>
                  </m:oMathPara>
                </a14:m>
                <a:endParaRPr lang="en-IN" sz="2600" dirty="0">
                  <a:solidFill>
                    <a:srgbClr val="002060"/>
                  </a:solidFill>
                  <a:latin typeface="Cambria" panose="02040503050406030204" pitchFamily="18" charset="0"/>
                  <a:ea typeface="Cambria" panose="02040503050406030204" pitchFamily="18" charset="0"/>
                </a:endParaRPr>
              </a:p>
            </p:txBody>
          </p:sp>
        </mc:Choice>
        <mc:Fallback xmlns="">
          <p:sp>
            <p:nvSpPr>
              <p:cNvPr id="18" name="TextBox 17">
                <a:extLst>
                  <a:ext uri="{FF2B5EF4-FFF2-40B4-BE49-F238E27FC236}">
                    <a16:creationId xmlns:a16="http://schemas.microsoft.com/office/drawing/2014/main" id="{2F2BC72E-4005-4FA1-9F90-E8CE5C56EF8A}"/>
                  </a:ext>
                </a:extLst>
              </p:cNvPr>
              <p:cNvSpPr txBox="1">
                <a:spLocks noRot="1" noChangeAspect="1" noMove="1" noResize="1" noEditPoints="1" noAdjustHandles="1" noChangeArrowheads="1" noChangeShapeType="1" noTextEdit="1"/>
              </p:cNvSpPr>
              <p:nvPr/>
            </p:nvSpPr>
            <p:spPr>
              <a:xfrm>
                <a:off x="4417581" y="5502111"/>
                <a:ext cx="557212" cy="492443"/>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14AFA28-EB0A-462E-A3A6-1C0D58CD5E63}"/>
                  </a:ext>
                </a:extLst>
              </p:cNvPr>
              <p:cNvSpPr txBox="1"/>
              <p:nvPr/>
            </p:nvSpPr>
            <p:spPr>
              <a:xfrm>
                <a:off x="5851635" y="5502113"/>
                <a:ext cx="557212" cy="492443"/>
              </a:xfrm>
              <a:prstGeom prst="rect">
                <a:avLst/>
              </a:prstGeom>
              <a:noFill/>
            </p:spPr>
            <p:txBody>
              <a:bodyPr wrap="square" rtlCol="0">
                <a:spAutoFit/>
              </a:bodyPr>
              <a:lstStyle/>
              <a:p>
                <a:pPr algn="just"/>
                <a14:m>
                  <m:oMathPara xmlns:m="http://schemas.openxmlformats.org/officeDocument/2006/math">
                    <m:oMathParaPr>
                      <m:jc m:val="center"/>
                    </m:oMathParaPr>
                    <m:oMath xmlns:m="http://schemas.openxmlformats.org/officeDocument/2006/math">
                      <m:r>
                        <a:rPr lang="en-IN" sz="2600" b="0" i="1" smtClean="0">
                          <a:solidFill>
                            <a:srgbClr val="002060"/>
                          </a:solidFill>
                          <a:latin typeface="Cambria Math" panose="02040503050406030204" pitchFamily="18" charset="0"/>
                          <a:ea typeface="Cambria" panose="02040503050406030204" pitchFamily="18" charset="0"/>
                        </a:rPr>
                        <m:t>0</m:t>
                      </m:r>
                    </m:oMath>
                  </m:oMathPara>
                </a14:m>
                <a:endParaRPr lang="en-IN" sz="2600" dirty="0">
                  <a:solidFill>
                    <a:srgbClr val="002060"/>
                  </a:solidFill>
                  <a:latin typeface="Cambria" panose="02040503050406030204" pitchFamily="18" charset="0"/>
                  <a:ea typeface="Cambria" panose="02040503050406030204" pitchFamily="18" charset="0"/>
                </a:endParaRPr>
              </a:p>
            </p:txBody>
          </p:sp>
        </mc:Choice>
        <mc:Fallback xmlns="">
          <p:sp>
            <p:nvSpPr>
              <p:cNvPr id="19" name="TextBox 18">
                <a:extLst>
                  <a:ext uri="{FF2B5EF4-FFF2-40B4-BE49-F238E27FC236}">
                    <a16:creationId xmlns:a16="http://schemas.microsoft.com/office/drawing/2014/main" id="{414AFA28-EB0A-462E-A3A6-1C0D58CD5E63}"/>
                  </a:ext>
                </a:extLst>
              </p:cNvPr>
              <p:cNvSpPr txBox="1">
                <a:spLocks noRot="1" noChangeAspect="1" noMove="1" noResize="1" noEditPoints="1" noAdjustHandles="1" noChangeArrowheads="1" noChangeShapeType="1" noTextEdit="1"/>
              </p:cNvSpPr>
              <p:nvPr/>
            </p:nvSpPr>
            <p:spPr>
              <a:xfrm>
                <a:off x="5851635" y="5502113"/>
                <a:ext cx="557212" cy="492443"/>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D2B8F19-58B7-4FA3-8624-585BC727E994}"/>
                  </a:ext>
                </a:extLst>
              </p:cNvPr>
              <p:cNvSpPr txBox="1"/>
              <p:nvPr/>
            </p:nvSpPr>
            <p:spPr>
              <a:xfrm>
                <a:off x="7248736" y="5502111"/>
                <a:ext cx="557212" cy="492443"/>
              </a:xfrm>
              <a:prstGeom prst="rect">
                <a:avLst/>
              </a:prstGeom>
              <a:noFill/>
            </p:spPr>
            <p:txBody>
              <a:bodyPr wrap="square" rtlCol="0">
                <a:spAutoFit/>
              </a:bodyPr>
              <a:lstStyle/>
              <a:p>
                <a:pPr algn="just"/>
                <a14:m>
                  <m:oMathPara xmlns:m="http://schemas.openxmlformats.org/officeDocument/2006/math">
                    <m:oMathParaPr>
                      <m:jc m:val="center"/>
                    </m:oMathParaPr>
                    <m:oMath xmlns:m="http://schemas.openxmlformats.org/officeDocument/2006/math">
                      <m:r>
                        <a:rPr lang="en-IN" sz="2600" b="0" i="1" smtClean="0">
                          <a:solidFill>
                            <a:srgbClr val="002060"/>
                          </a:solidFill>
                          <a:latin typeface="Cambria Math" panose="02040503050406030204" pitchFamily="18" charset="0"/>
                          <a:ea typeface="Cambria" panose="02040503050406030204" pitchFamily="18" charset="0"/>
                        </a:rPr>
                        <m:t>1</m:t>
                      </m:r>
                    </m:oMath>
                  </m:oMathPara>
                </a14:m>
                <a:endParaRPr lang="en-IN" sz="2600" dirty="0">
                  <a:solidFill>
                    <a:srgbClr val="002060"/>
                  </a:solidFill>
                  <a:latin typeface="Cambria" panose="02040503050406030204" pitchFamily="18" charset="0"/>
                  <a:ea typeface="Cambria" panose="02040503050406030204" pitchFamily="18" charset="0"/>
                </a:endParaRPr>
              </a:p>
            </p:txBody>
          </p:sp>
        </mc:Choice>
        <mc:Fallback xmlns="">
          <p:sp>
            <p:nvSpPr>
              <p:cNvPr id="20" name="TextBox 19">
                <a:extLst>
                  <a:ext uri="{FF2B5EF4-FFF2-40B4-BE49-F238E27FC236}">
                    <a16:creationId xmlns:a16="http://schemas.microsoft.com/office/drawing/2014/main" id="{6D2B8F19-58B7-4FA3-8624-585BC727E994}"/>
                  </a:ext>
                </a:extLst>
              </p:cNvPr>
              <p:cNvSpPr txBox="1">
                <a:spLocks noRot="1" noChangeAspect="1" noMove="1" noResize="1" noEditPoints="1" noAdjustHandles="1" noChangeArrowheads="1" noChangeShapeType="1" noTextEdit="1"/>
              </p:cNvSpPr>
              <p:nvPr/>
            </p:nvSpPr>
            <p:spPr>
              <a:xfrm>
                <a:off x="7248736" y="5502111"/>
                <a:ext cx="557212" cy="492443"/>
              </a:xfrm>
              <a:prstGeom prst="rect">
                <a:avLst/>
              </a:prstGeom>
              <a:blipFill>
                <a:blip r:embed="rId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C4EF3E5-094C-4634-92A5-6A06DAB497F6}"/>
                  </a:ext>
                </a:extLst>
              </p:cNvPr>
              <p:cNvSpPr txBox="1"/>
              <p:nvPr/>
            </p:nvSpPr>
            <p:spPr>
              <a:xfrm>
                <a:off x="8659758" y="5502111"/>
                <a:ext cx="557212" cy="492443"/>
              </a:xfrm>
              <a:prstGeom prst="rect">
                <a:avLst/>
              </a:prstGeom>
              <a:noFill/>
            </p:spPr>
            <p:txBody>
              <a:bodyPr wrap="square" rtlCol="0">
                <a:spAutoFit/>
              </a:bodyPr>
              <a:lstStyle/>
              <a:p>
                <a:pPr algn="just"/>
                <a14:m>
                  <m:oMathPara xmlns:m="http://schemas.openxmlformats.org/officeDocument/2006/math">
                    <m:oMathParaPr>
                      <m:jc m:val="center"/>
                    </m:oMathParaPr>
                    <m:oMath xmlns:m="http://schemas.openxmlformats.org/officeDocument/2006/math">
                      <m:r>
                        <a:rPr lang="en-IN" sz="2600" b="0" i="1" smtClean="0">
                          <a:solidFill>
                            <a:srgbClr val="002060"/>
                          </a:solidFill>
                          <a:latin typeface="Cambria Math" panose="02040503050406030204" pitchFamily="18" charset="0"/>
                          <a:ea typeface="Cambria" panose="02040503050406030204" pitchFamily="18" charset="0"/>
                        </a:rPr>
                        <m:t>2</m:t>
                      </m:r>
                    </m:oMath>
                  </m:oMathPara>
                </a14:m>
                <a:endParaRPr lang="en-IN" sz="2600" dirty="0">
                  <a:solidFill>
                    <a:srgbClr val="002060"/>
                  </a:solidFill>
                  <a:latin typeface="Cambria" panose="02040503050406030204" pitchFamily="18" charset="0"/>
                  <a:ea typeface="Cambria" panose="02040503050406030204" pitchFamily="18" charset="0"/>
                </a:endParaRPr>
              </a:p>
            </p:txBody>
          </p:sp>
        </mc:Choice>
        <mc:Fallback xmlns="">
          <p:sp>
            <p:nvSpPr>
              <p:cNvPr id="21" name="TextBox 20">
                <a:extLst>
                  <a:ext uri="{FF2B5EF4-FFF2-40B4-BE49-F238E27FC236}">
                    <a16:creationId xmlns:a16="http://schemas.microsoft.com/office/drawing/2014/main" id="{EC4EF3E5-094C-4634-92A5-6A06DAB497F6}"/>
                  </a:ext>
                </a:extLst>
              </p:cNvPr>
              <p:cNvSpPr txBox="1">
                <a:spLocks noRot="1" noChangeAspect="1" noMove="1" noResize="1" noEditPoints="1" noAdjustHandles="1" noChangeArrowheads="1" noChangeShapeType="1" noTextEdit="1"/>
              </p:cNvSpPr>
              <p:nvPr/>
            </p:nvSpPr>
            <p:spPr>
              <a:xfrm>
                <a:off x="8659758" y="5502111"/>
                <a:ext cx="557212" cy="492443"/>
              </a:xfrm>
              <a:prstGeom prst="rect">
                <a:avLst/>
              </a:prstGeom>
              <a:blipFill>
                <a:blip r:embed="rId1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B1DFB60-D1E9-4662-B2B8-1C6D4B9586F3}"/>
                  </a:ext>
                </a:extLst>
              </p:cNvPr>
              <p:cNvSpPr txBox="1"/>
              <p:nvPr/>
            </p:nvSpPr>
            <p:spPr>
              <a:xfrm>
                <a:off x="10062447" y="5502111"/>
                <a:ext cx="557212" cy="492443"/>
              </a:xfrm>
              <a:prstGeom prst="rect">
                <a:avLst/>
              </a:prstGeom>
              <a:noFill/>
            </p:spPr>
            <p:txBody>
              <a:bodyPr wrap="square" rtlCol="0">
                <a:spAutoFit/>
              </a:bodyPr>
              <a:lstStyle/>
              <a:p>
                <a:pPr algn="just"/>
                <a14:m>
                  <m:oMathPara xmlns:m="http://schemas.openxmlformats.org/officeDocument/2006/math">
                    <m:oMathParaPr>
                      <m:jc m:val="center"/>
                    </m:oMathParaPr>
                    <m:oMath xmlns:m="http://schemas.openxmlformats.org/officeDocument/2006/math">
                      <m:r>
                        <a:rPr lang="en-IN" sz="2600" b="0" i="1" smtClean="0">
                          <a:solidFill>
                            <a:srgbClr val="002060"/>
                          </a:solidFill>
                          <a:latin typeface="Cambria Math" panose="02040503050406030204" pitchFamily="18" charset="0"/>
                          <a:ea typeface="Cambria" panose="02040503050406030204" pitchFamily="18" charset="0"/>
                        </a:rPr>
                        <m:t>3</m:t>
                      </m:r>
                    </m:oMath>
                  </m:oMathPara>
                </a14:m>
                <a:endParaRPr lang="en-IN" sz="2600" dirty="0">
                  <a:solidFill>
                    <a:srgbClr val="002060"/>
                  </a:solidFill>
                  <a:latin typeface="Cambria" panose="02040503050406030204" pitchFamily="18" charset="0"/>
                  <a:ea typeface="Cambria" panose="02040503050406030204" pitchFamily="18" charset="0"/>
                </a:endParaRPr>
              </a:p>
            </p:txBody>
          </p:sp>
        </mc:Choice>
        <mc:Fallback xmlns="">
          <p:sp>
            <p:nvSpPr>
              <p:cNvPr id="22" name="TextBox 21">
                <a:extLst>
                  <a:ext uri="{FF2B5EF4-FFF2-40B4-BE49-F238E27FC236}">
                    <a16:creationId xmlns:a16="http://schemas.microsoft.com/office/drawing/2014/main" id="{0B1DFB60-D1E9-4662-B2B8-1C6D4B9586F3}"/>
                  </a:ext>
                </a:extLst>
              </p:cNvPr>
              <p:cNvSpPr txBox="1">
                <a:spLocks noRot="1" noChangeAspect="1" noMove="1" noResize="1" noEditPoints="1" noAdjustHandles="1" noChangeArrowheads="1" noChangeShapeType="1" noTextEdit="1"/>
              </p:cNvSpPr>
              <p:nvPr/>
            </p:nvSpPr>
            <p:spPr>
              <a:xfrm>
                <a:off x="10062447" y="5502111"/>
                <a:ext cx="557212" cy="492443"/>
              </a:xfrm>
              <a:prstGeom prst="rect">
                <a:avLst/>
              </a:prstGeom>
              <a:blipFill>
                <a:blip r:embed="rId11"/>
                <a:stretch>
                  <a:fillRect/>
                </a:stretch>
              </a:blipFill>
            </p:spPr>
            <p:txBody>
              <a:bodyPr/>
              <a:lstStyle/>
              <a:p>
                <a:r>
                  <a:rPr lang="en-IN">
                    <a:noFill/>
                  </a:rPr>
                  <a:t> </a:t>
                </a:r>
              </a:p>
            </p:txBody>
          </p:sp>
        </mc:Fallback>
      </mc:AlternateContent>
      <p:sp>
        <p:nvSpPr>
          <p:cNvPr id="23" name="Oval 22">
            <a:extLst>
              <a:ext uri="{FF2B5EF4-FFF2-40B4-BE49-F238E27FC236}">
                <a16:creationId xmlns:a16="http://schemas.microsoft.com/office/drawing/2014/main" id="{9E80DD5C-9D92-400B-9759-04C1C3E19036}"/>
              </a:ext>
            </a:extLst>
          </p:cNvPr>
          <p:cNvSpPr>
            <a:spLocks noChangeAspect="1"/>
          </p:cNvSpPr>
          <p:nvPr/>
        </p:nvSpPr>
        <p:spPr>
          <a:xfrm>
            <a:off x="3626120" y="5253610"/>
            <a:ext cx="174240" cy="1742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2600" dirty="0">
              <a:solidFill>
                <a:srgbClr val="002060"/>
              </a:solidFill>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32DF0A1-6CE4-4F1C-973F-047030AFA2D4}"/>
                  </a:ext>
                </a:extLst>
              </p:cNvPr>
              <p:cNvSpPr txBox="1"/>
              <p:nvPr/>
            </p:nvSpPr>
            <p:spPr>
              <a:xfrm>
                <a:off x="3242715" y="4698219"/>
                <a:ext cx="897395" cy="492443"/>
              </a:xfrm>
              <a:prstGeom prst="rect">
                <a:avLst/>
              </a:prstGeom>
              <a:noFill/>
            </p:spPr>
            <p:txBody>
              <a:bodyPr wrap="square" rtlCol="0">
                <a:spAutoFit/>
              </a:bodyPr>
              <a:lstStyle/>
              <a:p>
                <a:pPr algn="just"/>
                <a14:m>
                  <m:oMathPara xmlns:m="http://schemas.openxmlformats.org/officeDocument/2006/math">
                    <m:oMathParaPr>
                      <m:jc m:val="centerGroup"/>
                    </m:oMathParaPr>
                    <m:oMath xmlns:m="http://schemas.openxmlformats.org/officeDocument/2006/math">
                      <m:r>
                        <a:rPr lang="en-IN" sz="2600" i="1" dirty="0" smtClean="0">
                          <a:solidFill>
                            <a:srgbClr val="002060"/>
                          </a:solidFill>
                          <a:latin typeface="Cambria Math" panose="02040503050406030204" pitchFamily="18" charset="0"/>
                          <a:ea typeface="Cambria" panose="02040503050406030204" pitchFamily="18" charset="0"/>
                        </a:rPr>
                        <m:t>−</m:t>
                      </m:r>
                      <m:r>
                        <a:rPr lang="en-IN" sz="2600" b="0" i="1" dirty="0" smtClean="0">
                          <a:solidFill>
                            <a:srgbClr val="002060"/>
                          </a:solidFill>
                          <a:latin typeface="Cambria Math" panose="02040503050406030204" pitchFamily="18" charset="0"/>
                          <a:ea typeface="Cambria" panose="02040503050406030204" pitchFamily="18" charset="0"/>
                        </a:rPr>
                        <m:t>1.7</m:t>
                      </m:r>
                    </m:oMath>
                  </m:oMathPara>
                </a14:m>
                <a:endParaRPr lang="en-IN" sz="2600" dirty="0">
                  <a:solidFill>
                    <a:srgbClr val="002060"/>
                  </a:solidFill>
                  <a:latin typeface="Cambria" panose="02040503050406030204" pitchFamily="18" charset="0"/>
                  <a:ea typeface="Cambria" panose="02040503050406030204" pitchFamily="18" charset="0"/>
                </a:endParaRPr>
              </a:p>
            </p:txBody>
          </p:sp>
        </mc:Choice>
        <mc:Fallback xmlns="">
          <p:sp>
            <p:nvSpPr>
              <p:cNvPr id="24" name="TextBox 23">
                <a:extLst>
                  <a:ext uri="{FF2B5EF4-FFF2-40B4-BE49-F238E27FC236}">
                    <a16:creationId xmlns:a16="http://schemas.microsoft.com/office/drawing/2014/main" id="{432DF0A1-6CE4-4F1C-973F-047030AFA2D4}"/>
                  </a:ext>
                </a:extLst>
              </p:cNvPr>
              <p:cNvSpPr txBox="1">
                <a:spLocks noRot="1" noChangeAspect="1" noMove="1" noResize="1" noEditPoints="1" noAdjustHandles="1" noChangeArrowheads="1" noChangeShapeType="1" noTextEdit="1"/>
              </p:cNvSpPr>
              <p:nvPr/>
            </p:nvSpPr>
            <p:spPr>
              <a:xfrm>
                <a:off x="3242715" y="4698219"/>
                <a:ext cx="897395" cy="492443"/>
              </a:xfrm>
              <a:prstGeom prst="rect">
                <a:avLst/>
              </a:prstGeom>
              <a:blipFill>
                <a:blip r:embed="rId12"/>
                <a:stretch>
                  <a:fillRect/>
                </a:stretch>
              </a:blipFill>
            </p:spPr>
            <p:txBody>
              <a:bodyPr/>
              <a:lstStyle/>
              <a:p>
                <a:r>
                  <a:rPr lang="en-IN">
                    <a:noFill/>
                  </a:rPr>
                  <a:t> </a:t>
                </a:r>
              </a:p>
            </p:txBody>
          </p:sp>
        </mc:Fallback>
      </mc:AlternateContent>
      <p:sp>
        <p:nvSpPr>
          <p:cNvPr id="25" name="Oval 24">
            <a:extLst>
              <a:ext uri="{FF2B5EF4-FFF2-40B4-BE49-F238E27FC236}">
                <a16:creationId xmlns:a16="http://schemas.microsoft.com/office/drawing/2014/main" id="{FFEE99D7-83C8-4816-ABAD-99D35D82C7B0}"/>
              </a:ext>
            </a:extLst>
          </p:cNvPr>
          <p:cNvSpPr>
            <a:spLocks noChangeAspect="1"/>
          </p:cNvSpPr>
          <p:nvPr/>
        </p:nvSpPr>
        <p:spPr>
          <a:xfrm>
            <a:off x="7891420" y="5255274"/>
            <a:ext cx="174240" cy="1742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2600" dirty="0">
              <a:solidFill>
                <a:srgbClr val="002060"/>
              </a:solidFill>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71C0927-3F49-4056-B603-50EBE36957F7}"/>
                  </a:ext>
                </a:extLst>
              </p:cNvPr>
              <p:cNvSpPr txBox="1"/>
              <p:nvPr/>
            </p:nvSpPr>
            <p:spPr>
              <a:xfrm>
                <a:off x="7672073" y="4698219"/>
                <a:ext cx="612933" cy="492443"/>
              </a:xfrm>
              <a:prstGeom prst="rect">
                <a:avLst/>
              </a:prstGeom>
              <a:noFill/>
            </p:spPr>
            <p:txBody>
              <a:bodyPr wrap="square" rtlCol="0">
                <a:spAutoFit/>
              </a:bodyPr>
              <a:lstStyle/>
              <a:p>
                <a:pPr algn="just"/>
                <a14:m>
                  <m:oMathPara xmlns:m="http://schemas.openxmlformats.org/officeDocument/2006/math">
                    <m:oMathParaPr>
                      <m:jc m:val="centerGroup"/>
                    </m:oMathParaPr>
                    <m:oMath xmlns:m="http://schemas.openxmlformats.org/officeDocument/2006/math">
                      <m:r>
                        <a:rPr lang="en-IN" sz="2600" b="0" i="1" smtClean="0">
                          <a:solidFill>
                            <a:srgbClr val="002060"/>
                          </a:solidFill>
                          <a:latin typeface="Cambria Math" panose="02040503050406030204" pitchFamily="18" charset="0"/>
                          <a:ea typeface="Cambria" panose="02040503050406030204" pitchFamily="18" charset="0"/>
                        </a:rPr>
                        <m:t>1.2</m:t>
                      </m:r>
                    </m:oMath>
                  </m:oMathPara>
                </a14:m>
                <a:endParaRPr lang="en-IN" sz="2600" dirty="0">
                  <a:solidFill>
                    <a:srgbClr val="002060"/>
                  </a:solidFill>
                  <a:latin typeface="Cambria" panose="02040503050406030204" pitchFamily="18" charset="0"/>
                  <a:ea typeface="Cambria" panose="02040503050406030204" pitchFamily="18" charset="0"/>
                </a:endParaRPr>
              </a:p>
            </p:txBody>
          </p:sp>
        </mc:Choice>
        <mc:Fallback xmlns="">
          <p:sp>
            <p:nvSpPr>
              <p:cNvPr id="26" name="TextBox 25">
                <a:extLst>
                  <a:ext uri="{FF2B5EF4-FFF2-40B4-BE49-F238E27FC236}">
                    <a16:creationId xmlns:a16="http://schemas.microsoft.com/office/drawing/2014/main" id="{E71C0927-3F49-4056-B603-50EBE36957F7}"/>
                  </a:ext>
                </a:extLst>
              </p:cNvPr>
              <p:cNvSpPr txBox="1">
                <a:spLocks noRot="1" noChangeAspect="1" noMove="1" noResize="1" noEditPoints="1" noAdjustHandles="1" noChangeArrowheads="1" noChangeShapeType="1" noTextEdit="1"/>
              </p:cNvSpPr>
              <p:nvPr/>
            </p:nvSpPr>
            <p:spPr>
              <a:xfrm>
                <a:off x="7672073" y="4698219"/>
                <a:ext cx="612933" cy="492443"/>
              </a:xfrm>
              <a:prstGeom prst="rect">
                <a:avLst/>
              </a:prstGeom>
              <a:blipFill>
                <a:blip r:embed="rId13"/>
                <a:stretch>
                  <a:fillRect/>
                </a:stretch>
              </a:blipFill>
            </p:spPr>
            <p:txBody>
              <a:bodyPr/>
              <a:lstStyle/>
              <a:p>
                <a:r>
                  <a:rPr lang="en-IN">
                    <a:noFill/>
                  </a:rPr>
                  <a:t> </a:t>
                </a:r>
              </a:p>
            </p:txBody>
          </p:sp>
        </mc:Fallback>
      </mc:AlternateContent>
      <p:sp>
        <p:nvSpPr>
          <p:cNvPr id="27" name="Arrow: Bent 26">
            <a:extLst>
              <a:ext uri="{FF2B5EF4-FFF2-40B4-BE49-F238E27FC236}">
                <a16:creationId xmlns:a16="http://schemas.microsoft.com/office/drawing/2014/main" id="{7CEEAE98-11B4-487C-81B5-45CA829FBA4D}"/>
              </a:ext>
            </a:extLst>
          </p:cNvPr>
          <p:cNvSpPr/>
          <p:nvPr/>
        </p:nvSpPr>
        <p:spPr>
          <a:xfrm flipV="1">
            <a:off x="7950820" y="5347072"/>
            <a:ext cx="787682" cy="492430"/>
          </a:xfrm>
          <a:prstGeom prst="bentArrow">
            <a:avLst>
              <a:gd name="adj1" fmla="val 10793"/>
              <a:gd name="adj2" fmla="val 16949"/>
              <a:gd name="adj3" fmla="val 25000"/>
              <a:gd name="adj4" fmla="val 437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dirty="0">
              <a:solidFill>
                <a:srgbClr val="002060"/>
              </a:solidFill>
            </a:endParaRPr>
          </a:p>
        </p:txBody>
      </p:sp>
      <p:sp>
        <p:nvSpPr>
          <p:cNvPr id="28" name="Arrow: Bent 27">
            <a:extLst>
              <a:ext uri="{FF2B5EF4-FFF2-40B4-BE49-F238E27FC236}">
                <a16:creationId xmlns:a16="http://schemas.microsoft.com/office/drawing/2014/main" id="{8F264F9E-2883-4B95-BBF4-4878D7323C04}"/>
              </a:ext>
            </a:extLst>
          </p:cNvPr>
          <p:cNvSpPr/>
          <p:nvPr/>
        </p:nvSpPr>
        <p:spPr>
          <a:xfrm flipV="1">
            <a:off x="3674159" y="5347066"/>
            <a:ext cx="729929" cy="492442"/>
          </a:xfrm>
          <a:prstGeom prst="bentArrow">
            <a:avLst>
              <a:gd name="adj1" fmla="val 10793"/>
              <a:gd name="adj2" fmla="val 16949"/>
              <a:gd name="adj3" fmla="val 25000"/>
              <a:gd name="adj4" fmla="val 437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dirty="0">
              <a:solidFill>
                <a:srgbClr val="002060"/>
              </a:solidFill>
            </a:endParaRPr>
          </a:p>
        </p:txBody>
      </p:sp>
      <p:sp>
        <p:nvSpPr>
          <p:cNvPr id="29" name="Oval 28">
            <a:extLst>
              <a:ext uri="{FF2B5EF4-FFF2-40B4-BE49-F238E27FC236}">
                <a16:creationId xmlns:a16="http://schemas.microsoft.com/office/drawing/2014/main" id="{91EEEE87-2C55-4DF2-906F-C9B98AAFBCA8}"/>
              </a:ext>
            </a:extLst>
          </p:cNvPr>
          <p:cNvSpPr>
            <a:spLocks noChangeAspect="1"/>
          </p:cNvSpPr>
          <p:nvPr/>
        </p:nvSpPr>
        <p:spPr>
          <a:xfrm>
            <a:off x="10211068" y="5246135"/>
            <a:ext cx="194036" cy="19395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2600" dirty="0">
              <a:solidFill>
                <a:srgbClr val="002060"/>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58394EB-9286-412A-9DDB-21899DA7F205}"/>
                  </a:ext>
                </a:extLst>
              </p:cNvPr>
              <p:cNvSpPr txBox="1"/>
              <p:nvPr/>
            </p:nvSpPr>
            <p:spPr>
              <a:xfrm>
                <a:off x="1849972" y="4122729"/>
                <a:ext cx="101758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smtClean="0">
                          <a:solidFill>
                            <a:srgbClr val="002060"/>
                          </a:solidFill>
                          <a:latin typeface="Cambria Math" panose="02040503050406030204" pitchFamily="18" charset="0"/>
                          <a:ea typeface="Calibri" panose="020F0502020204030204" pitchFamily="34" charset="0"/>
                          <a:cs typeface="Shruti" panose="020B0502040204020203" pitchFamily="34" charset="0"/>
                        </a:rPr>
                        <m:t>=</m:t>
                      </m:r>
                      <m:r>
                        <a:rPr lang="en-IN" sz="2800" b="0" i="0" smtClean="0">
                          <a:solidFill>
                            <a:srgbClr val="002060"/>
                          </a:solidFill>
                          <a:latin typeface="Cambria Math" panose="02040503050406030204" pitchFamily="18" charset="0"/>
                          <a:ea typeface="Calibri" panose="020F0502020204030204" pitchFamily="34" charset="0"/>
                          <a:cs typeface="Shruti" panose="020B0502040204020203" pitchFamily="34" charset="0"/>
                        </a:rPr>
                        <m:t>2</m:t>
                      </m:r>
                      <m:r>
                        <a:rPr lang="en-IN" sz="2800">
                          <a:solidFill>
                            <a:srgbClr val="002060"/>
                          </a:solidFill>
                          <a:latin typeface="Cambria Math" panose="02040503050406030204" pitchFamily="18" charset="0"/>
                          <a:ea typeface="Calibri" panose="020F0502020204030204" pitchFamily="34" charset="0"/>
                          <a:cs typeface="Shruti" panose="020B0502040204020203" pitchFamily="34" charset="0"/>
                        </a:rPr>
                        <m:t>,</m:t>
                      </m:r>
                    </m:oMath>
                  </m:oMathPara>
                </a14:m>
                <a:endParaRPr lang="en-IN" sz="2800" dirty="0">
                  <a:solidFill>
                    <a:srgbClr val="002060"/>
                  </a:solidFill>
                  <a:latin typeface="Cambria Math" panose="02040503050406030204" pitchFamily="18" charset="0"/>
                  <a:ea typeface="Calibri" panose="020F0502020204030204" pitchFamily="34" charset="0"/>
                  <a:cs typeface="Shruti" panose="020B0502040204020203" pitchFamily="34" charset="0"/>
                </a:endParaRPr>
              </a:p>
            </p:txBody>
          </p:sp>
        </mc:Choice>
        <mc:Fallback xmlns="">
          <p:sp>
            <p:nvSpPr>
              <p:cNvPr id="31" name="TextBox 30">
                <a:extLst>
                  <a:ext uri="{FF2B5EF4-FFF2-40B4-BE49-F238E27FC236}">
                    <a16:creationId xmlns:a16="http://schemas.microsoft.com/office/drawing/2014/main" id="{D58394EB-9286-412A-9DDB-21899DA7F205}"/>
                  </a:ext>
                </a:extLst>
              </p:cNvPr>
              <p:cNvSpPr txBox="1">
                <a:spLocks noRot="1" noChangeAspect="1" noMove="1" noResize="1" noEditPoints="1" noAdjustHandles="1" noChangeArrowheads="1" noChangeShapeType="1" noTextEdit="1"/>
              </p:cNvSpPr>
              <p:nvPr/>
            </p:nvSpPr>
            <p:spPr>
              <a:xfrm>
                <a:off x="1849972" y="4122729"/>
                <a:ext cx="1017580" cy="523220"/>
              </a:xfrm>
              <a:prstGeom prst="rect">
                <a:avLst/>
              </a:prstGeom>
              <a:blipFill>
                <a:blip r:embed="rId1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3B6CCD4-435E-4D58-9BED-E6060B1A0D01}"/>
                  </a:ext>
                </a:extLst>
              </p:cNvPr>
              <p:cNvSpPr txBox="1"/>
              <p:nvPr/>
            </p:nvSpPr>
            <p:spPr>
              <a:xfrm>
                <a:off x="3652415" y="4122729"/>
                <a:ext cx="101758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smtClean="0">
                          <a:solidFill>
                            <a:srgbClr val="002060"/>
                          </a:solidFill>
                          <a:latin typeface="Cambria Math" panose="02040503050406030204" pitchFamily="18" charset="0"/>
                        </a:rPr>
                        <m:t>=</m:t>
                      </m:r>
                      <m:r>
                        <a:rPr lang="en-IN" sz="2800" b="0" i="0" smtClean="0">
                          <a:solidFill>
                            <a:srgbClr val="002060"/>
                          </a:solidFill>
                          <a:latin typeface="Cambria Math" panose="02040503050406030204" pitchFamily="18" charset="0"/>
                        </a:rPr>
                        <m:t>3</m:t>
                      </m:r>
                      <m:r>
                        <a:rPr lang="en-IN" sz="2800">
                          <a:solidFill>
                            <a:srgbClr val="002060"/>
                          </a:solidFill>
                          <a:latin typeface="Cambria Math" panose="02040503050406030204" pitchFamily="18" charset="0"/>
                        </a:rPr>
                        <m:t>, </m:t>
                      </m:r>
                    </m:oMath>
                  </m:oMathPara>
                </a14:m>
                <a:endParaRPr lang="en-IN" sz="2800" dirty="0">
                  <a:solidFill>
                    <a:srgbClr val="002060"/>
                  </a:solidFill>
                  <a:latin typeface="Cambria Math" panose="02040503050406030204" pitchFamily="18" charset="0"/>
                  <a:ea typeface="Calibri" panose="020F0502020204030204" pitchFamily="34" charset="0"/>
                  <a:cs typeface="Shruti" panose="020B0502040204020203" pitchFamily="34" charset="0"/>
                </a:endParaRPr>
              </a:p>
            </p:txBody>
          </p:sp>
        </mc:Choice>
        <mc:Fallback xmlns="">
          <p:sp>
            <p:nvSpPr>
              <p:cNvPr id="32" name="TextBox 31">
                <a:extLst>
                  <a:ext uri="{FF2B5EF4-FFF2-40B4-BE49-F238E27FC236}">
                    <a16:creationId xmlns:a16="http://schemas.microsoft.com/office/drawing/2014/main" id="{D3B6CCD4-435E-4D58-9BED-E6060B1A0D01}"/>
                  </a:ext>
                </a:extLst>
              </p:cNvPr>
              <p:cNvSpPr txBox="1">
                <a:spLocks noRot="1" noChangeAspect="1" noMove="1" noResize="1" noEditPoints="1" noAdjustHandles="1" noChangeArrowheads="1" noChangeShapeType="1" noTextEdit="1"/>
              </p:cNvSpPr>
              <p:nvPr/>
            </p:nvSpPr>
            <p:spPr>
              <a:xfrm>
                <a:off x="3652415" y="4122729"/>
                <a:ext cx="1017580" cy="523220"/>
              </a:xfrm>
              <a:prstGeom prst="rect">
                <a:avLst/>
              </a:prstGeom>
              <a:blipFill>
                <a:blip r:embed="rId1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0EF7511-A9CE-4D8B-971D-BC5DC1A597BE}"/>
                  </a:ext>
                </a:extLst>
              </p:cNvPr>
              <p:cNvSpPr txBox="1"/>
              <p:nvPr/>
            </p:nvSpPr>
            <p:spPr>
              <a:xfrm>
                <a:off x="6017578" y="4122729"/>
                <a:ext cx="1017580"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smtClean="0">
                          <a:solidFill>
                            <a:srgbClr val="002060"/>
                          </a:solidFill>
                          <a:latin typeface="Cambria Math" panose="02040503050406030204" pitchFamily="18" charset="0"/>
                        </a:rPr>
                        <m:t>=−</m:t>
                      </m:r>
                      <m:r>
                        <a:rPr lang="en-IN" sz="2800" b="0" i="0" smtClean="0">
                          <a:solidFill>
                            <a:srgbClr val="002060"/>
                          </a:solidFill>
                          <a:latin typeface="Cambria Math" panose="02040503050406030204" pitchFamily="18" charset="0"/>
                        </a:rPr>
                        <m:t>1</m:t>
                      </m:r>
                    </m:oMath>
                  </m:oMathPara>
                </a14:m>
                <a:endParaRPr lang="en-IN" sz="2800" dirty="0">
                  <a:solidFill>
                    <a:srgbClr val="002060"/>
                  </a:solidFill>
                  <a:latin typeface="Cambria Math" panose="02040503050406030204" pitchFamily="18" charset="0"/>
                  <a:ea typeface="Calibri" panose="020F0502020204030204" pitchFamily="34" charset="0"/>
                  <a:cs typeface="Shruti" panose="020B0502040204020203" pitchFamily="34" charset="0"/>
                </a:endParaRPr>
              </a:p>
            </p:txBody>
          </p:sp>
        </mc:Choice>
        <mc:Fallback xmlns="">
          <p:sp>
            <p:nvSpPr>
              <p:cNvPr id="33" name="TextBox 32">
                <a:extLst>
                  <a:ext uri="{FF2B5EF4-FFF2-40B4-BE49-F238E27FC236}">
                    <a16:creationId xmlns:a16="http://schemas.microsoft.com/office/drawing/2014/main" id="{70EF7511-A9CE-4D8B-971D-BC5DC1A597BE}"/>
                  </a:ext>
                </a:extLst>
              </p:cNvPr>
              <p:cNvSpPr txBox="1">
                <a:spLocks noRot="1" noChangeAspect="1" noMove="1" noResize="1" noEditPoints="1" noAdjustHandles="1" noChangeArrowheads="1" noChangeShapeType="1" noTextEdit="1"/>
              </p:cNvSpPr>
              <p:nvPr/>
            </p:nvSpPr>
            <p:spPr>
              <a:xfrm>
                <a:off x="6017578" y="4122729"/>
                <a:ext cx="1017580" cy="523220"/>
              </a:xfrm>
              <a:prstGeom prst="rect">
                <a:avLst/>
              </a:prstGeom>
              <a:blipFill>
                <a:blip r:embed="rId16"/>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72558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3">
                                            <p:txEl>
                                              <p:pRg st="1" end="1"/>
                                            </p:txEl>
                                          </p:spTgt>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grpId="0" nodeType="afterEffect">
                                  <p:stCondLst>
                                    <p:cond delay="0"/>
                                  </p:stCondLst>
                                  <p:childTnLst>
                                    <p:set>
                                      <p:cBhvr>
                                        <p:cTn id="51" dur="1" fill="hold">
                                          <p:stCondLst>
                                            <p:cond delay="0"/>
                                          </p:stCondLst>
                                        </p:cTn>
                                        <p:tgtEl>
                                          <p:spTgt spid="13"/>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childTnLst>
                                </p:cTn>
                              </p:par>
                            </p:childTnLst>
                          </p:cTn>
                        </p:par>
                        <p:par>
                          <p:cTn id="54" fill="hold">
                            <p:stCondLst>
                              <p:cond delay="0"/>
                            </p:stCondLst>
                            <p:childTnLst>
                              <p:par>
                                <p:cTn id="55" presetID="1" presetClass="entr" presetSubtype="0" fill="hold" grpId="0" nodeType="after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par>
                          <p:cTn id="59" fill="hold">
                            <p:stCondLst>
                              <p:cond delay="0"/>
                            </p:stCondLst>
                            <p:childTnLst>
                              <p:par>
                                <p:cTn id="60" presetID="1" presetClass="entr" presetSubtype="0" fill="hold" grpId="0" nodeType="afterEffect">
                                  <p:stCondLst>
                                    <p:cond delay="0"/>
                                  </p:stCondLst>
                                  <p:childTnLst>
                                    <p:set>
                                      <p:cBhvr>
                                        <p:cTn id="61" dur="1" fill="hold">
                                          <p:stCondLst>
                                            <p:cond delay="0"/>
                                          </p:stCondLst>
                                        </p:cTn>
                                        <p:tgtEl>
                                          <p:spTgt spid="15"/>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16"/>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25"/>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26"/>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31"/>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5"/>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29"/>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32"/>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6"/>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23"/>
                                        </p:tgtEl>
                                        <p:attrNameLst>
                                          <p:attrName>style.visibility</p:attrName>
                                        </p:attrNameLst>
                                      </p:cBhvr>
                                      <p:to>
                                        <p:strVal val="visible"/>
                                      </p:to>
                                    </p:set>
                                  </p:childTnLst>
                                </p:cTn>
                              </p:par>
                            </p:childTnLst>
                          </p:cTn>
                        </p:par>
                        <p:par>
                          <p:cTn id="98" fill="hold">
                            <p:stCondLst>
                              <p:cond delay="0"/>
                            </p:stCondLst>
                            <p:childTnLst>
                              <p:par>
                                <p:cTn id="99" presetID="1" presetClass="entr" presetSubtype="0" fill="hold" grpId="0" nodeType="afterEffect">
                                  <p:stCondLst>
                                    <p:cond delay="0"/>
                                  </p:stCondLst>
                                  <p:childTnLst>
                                    <p:set>
                                      <p:cBhvr>
                                        <p:cTn id="100" dur="1" fill="hold">
                                          <p:stCondLst>
                                            <p:cond delay="0"/>
                                          </p:stCondLst>
                                        </p:cTn>
                                        <p:tgtEl>
                                          <p:spTgt spid="24"/>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28"/>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p:bldP spid="9" grpId="0" animBg="1"/>
      <p:bldP spid="10" grpId="0" animBg="1"/>
      <p:bldP spid="11" grpId="0" animBg="1"/>
      <p:bldP spid="12" grpId="0" animBg="1"/>
      <p:bldP spid="13" grpId="0" animBg="1"/>
      <p:bldP spid="14" grpId="0" animBg="1"/>
      <p:bldP spid="15" grpId="0" animBg="1"/>
      <p:bldP spid="16" grpId="0"/>
      <p:bldP spid="17" grpId="0"/>
      <p:bldP spid="18" grpId="0"/>
      <p:bldP spid="19" grpId="0"/>
      <p:bldP spid="20" grpId="0"/>
      <p:bldP spid="21" grpId="0"/>
      <p:bldP spid="22" grpId="0"/>
      <p:bldP spid="23" grpId="0" animBg="1"/>
      <p:bldP spid="24" grpId="0"/>
      <p:bldP spid="25" grpId="0" animBg="1"/>
      <p:bldP spid="26" grpId="0"/>
      <p:bldP spid="27" grpId="0" animBg="1"/>
      <p:bldP spid="28" grpId="0" animBg="1"/>
      <p:bldP spid="29" grpId="0" animBg="1"/>
      <p:bldP spid="31" grpId="0"/>
      <p:bldP spid="32" grpId="0"/>
      <p:bldP spid="3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92B4B6-2C06-45D6-B91F-9F74F61B004B}"/>
              </a:ext>
            </a:extLst>
          </p:cNvPr>
          <p:cNvSpPr>
            <a:spLocks noGrp="1"/>
          </p:cNvSpPr>
          <p:nvPr>
            <p:ph type="title"/>
          </p:nvPr>
        </p:nvSpPr>
        <p:spPr/>
        <p:txBody>
          <a:bodyPr/>
          <a:lstStyle/>
          <a:p>
            <a:r>
              <a:rPr lang="en-IN" dirty="0"/>
              <a:t>Generalized Pigeonhole Principle</a:t>
            </a: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44BA28AC-E1DC-4579-ABBE-D3575A1DED2C}"/>
                  </a:ext>
                </a:extLst>
              </p:cNvPr>
              <p:cNvSpPr>
                <a:spLocks noGrp="1"/>
              </p:cNvSpPr>
              <p:nvPr>
                <p:ph idx="1"/>
              </p:nvPr>
            </p:nvSpPr>
            <p:spPr>
              <a:xfrm>
                <a:off x="131180" y="863445"/>
                <a:ext cx="11929641" cy="5584652"/>
              </a:xfrm>
            </p:spPr>
            <p:txBody>
              <a:bodyPr vert="horz" lIns="91440" tIns="45720" rIns="91440" bIns="45720" rtlCol="0">
                <a:noAutofit/>
              </a:bodyPr>
              <a:lstStyle/>
              <a:p>
                <a:r>
                  <a:rPr lang="en-GB" dirty="0"/>
                  <a:t>“If </a:t>
                </a:r>
                <a14:m>
                  <m:oMath xmlns:m="http://schemas.openxmlformats.org/officeDocument/2006/math">
                    <m:r>
                      <a:rPr lang="en-GB" dirty="0" smtClean="0">
                        <a:solidFill>
                          <a:srgbClr val="FF0000"/>
                        </a:solidFill>
                        <a:latin typeface="Cambria Math" panose="02040503050406030204" pitchFamily="18" charset="0"/>
                      </a:rPr>
                      <m:t>𝐧</m:t>
                    </m:r>
                  </m:oMath>
                </a14:m>
                <a:r>
                  <a:rPr lang="en-GB" dirty="0"/>
                  <a:t> pigeonholes are occupied by </a:t>
                </a:r>
                <a14:m>
                  <m:oMath xmlns:m="http://schemas.openxmlformats.org/officeDocument/2006/math">
                    <m:r>
                      <a:rPr lang="en-GB" dirty="0" smtClean="0">
                        <a:solidFill>
                          <a:srgbClr val="FF0000"/>
                        </a:solidFill>
                        <a:latin typeface="Cambria Math" panose="02040503050406030204" pitchFamily="18" charset="0"/>
                      </a:rPr>
                      <m:t>𝐤𝐧</m:t>
                    </m:r>
                    <m:r>
                      <a:rPr lang="en-GB" dirty="0" smtClean="0">
                        <a:solidFill>
                          <a:srgbClr val="FF0000"/>
                        </a:solidFill>
                        <a:latin typeface="Cambria Math" panose="02040503050406030204" pitchFamily="18" charset="0"/>
                      </a:rPr>
                      <m:t>+</m:t>
                    </m:r>
                    <m:r>
                      <a:rPr lang="en-GB" dirty="0" smtClean="0">
                        <a:solidFill>
                          <a:srgbClr val="FF0000"/>
                        </a:solidFill>
                        <a:latin typeface="Cambria Math" panose="02040503050406030204" pitchFamily="18" charset="0"/>
                      </a:rPr>
                      <m:t>𝟏</m:t>
                    </m:r>
                  </m:oMath>
                </a14:m>
                <a:r>
                  <a:rPr lang="en-GB" dirty="0">
                    <a:solidFill>
                      <a:srgbClr val="FF0000"/>
                    </a:solidFill>
                  </a:rPr>
                  <a:t> </a:t>
                </a:r>
                <a:r>
                  <a:rPr lang="en-GB" dirty="0"/>
                  <a:t>or more pigeons, where </a:t>
                </a:r>
                <a14:m>
                  <m:oMath xmlns:m="http://schemas.openxmlformats.org/officeDocument/2006/math">
                    <m:r>
                      <m:rPr>
                        <m:sty m:val="p"/>
                      </m:rPr>
                      <a:rPr lang="en-GB" i="0" dirty="0" smtClean="0">
                        <a:latin typeface="Cambria Math" panose="02040503050406030204" pitchFamily="18" charset="0"/>
                      </a:rPr>
                      <m:t>k</m:t>
                    </m:r>
                  </m:oMath>
                </a14:m>
                <a:r>
                  <a:rPr lang="en-GB" dirty="0"/>
                  <a:t> is a positive integer, then at least one pigeonhole is occupied by </a:t>
                </a:r>
                <a14:m>
                  <m:oMath xmlns:m="http://schemas.openxmlformats.org/officeDocument/2006/math">
                    <m:r>
                      <m:rPr>
                        <m:sty m:val="p"/>
                      </m:rPr>
                      <a:rPr lang="en-GB" dirty="0">
                        <a:latin typeface="Cambria Math" panose="02040503050406030204" pitchFamily="18" charset="0"/>
                      </a:rPr>
                      <m:t>k</m:t>
                    </m:r>
                    <m:r>
                      <a:rPr lang="en-GB" dirty="0">
                        <a:latin typeface="Cambria Math" panose="02040503050406030204" pitchFamily="18" charset="0"/>
                      </a:rPr>
                      <m:t>+1</m:t>
                    </m:r>
                  </m:oMath>
                </a14:m>
                <a:r>
                  <a:rPr lang="en-GB" dirty="0"/>
                  <a:t> or more pigeons.</a:t>
                </a:r>
                <a:r>
                  <a:rPr lang="en-IN" dirty="0"/>
                  <a:t>”</a:t>
                </a:r>
              </a:p>
              <a:p>
                <a:pPr marL="0" indent="0" algn="ctr">
                  <a:buNone/>
                </a:pPr>
                <a:r>
                  <a:rPr lang="en-IN" b="1" dirty="0">
                    <a:solidFill>
                      <a:srgbClr val="FF0000"/>
                    </a:solidFill>
                  </a:rPr>
                  <a:t>OR</a:t>
                </a:r>
              </a:p>
              <a:p>
                <a:r>
                  <a:rPr lang="en-IN" dirty="0"/>
                  <a:t>“If </a:t>
                </a:r>
                <a14:m>
                  <m:oMath xmlns:m="http://schemas.openxmlformats.org/officeDocument/2006/math">
                    <m:r>
                      <a:rPr lang="en-IN" b="1" dirty="0">
                        <a:solidFill>
                          <a:srgbClr val="FF0000"/>
                        </a:solidFill>
                        <a:latin typeface="Cambria Math" panose="02040503050406030204" pitchFamily="18" charset="0"/>
                      </a:rPr>
                      <m:t>𝐧</m:t>
                    </m:r>
                  </m:oMath>
                </a14:m>
                <a:r>
                  <a:rPr lang="en-IN" dirty="0"/>
                  <a:t> boxes </a:t>
                </a:r>
                <a:r>
                  <a:rPr lang="en-GB" dirty="0"/>
                  <a:t>are occupied by</a:t>
                </a:r>
                <a:r>
                  <a:rPr lang="en-IN" dirty="0"/>
                  <a:t> </a:t>
                </a:r>
                <a14:m>
                  <m:oMath xmlns:m="http://schemas.openxmlformats.org/officeDocument/2006/math">
                    <m:r>
                      <a:rPr lang="en-IN" b="1" i="0" dirty="0" smtClean="0">
                        <a:solidFill>
                          <a:srgbClr val="FF0000"/>
                        </a:solidFill>
                        <a:latin typeface="Cambria Math" panose="02040503050406030204" pitchFamily="18" charset="0"/>
                      </a:rPr>
                      <m:t>𝐦</m:t>
                    </m:r>
                  </m:oMath>
                </a14:m>
                <a:r>
                  <a:rPr lang="en-IN" dirty="0"/>
                  <a:t> objects provided </a:t>
                </a:r>
                <a14:m>
                  <m:oMath xmlns:m="http://schemas.openxmlformats.org/officeDocument/2006/math">
                    <m:r>
                      <m:rPr>
                        <m:sty m:val="p"/>
                      </m:rPr>
                      <a:rPr lang="en-IN" b="0" i="0" dirty="0" smtClean="0">
                        <a:latin typeface="Cambria Math" panose="02040503050406030204" pitchFamily="18" charset="0"/>
                      </a:rPr>
                      <m:t>m</m:t>
                    </m:r>
                    <m:r>
                      <a:rPr lang="en-IN" i="0" dirty="0" smtClean="0">
                        <a:latin typeface="Cambria Math" panose="02040503050406030204" pitchFamily="18" charset="0"/>
                      </a:rPr>
                      <m:t>&gt;</m:t>
                    </m:r>
                    <m:r>
                      <m:rPr>
                        <m:sty m:val="p"/>
                      </m:rPr>
                      <a:rPr lang="en-IN" b="0" i="0" dirty="0" smtClean="0">
                        <a:latin typeface="Cambria Math" panose="02040503050406030204" pitchFamily="18" charset="0"/>
                      </a:rPr>
                      <m:t>n</m:t>
                    </m:r>
                  </m:oMath>
                </a14:m>
                <a:r>
                  <a:rPr lang="en-IN" dirty="0"/>
                  <a:t>, then there is at least one </a:t>
                </a:r>
              </a:p>
              <a:p>
                <a:pPr marL="261938" indent="0">
                  <a:spcBef>
                    <a:spcPts val="1800"/>
                  </a:spcBef>
                  <a:buNone/>
                </a:pPr>
                <a:r>
                  <a:rPr lang="en-IN" i="0" dirty="0">
                    <a:latin typeface="+mj-lt"/>
                  </a:rPr>
                  <a:t>box containing at least             objects.</a:t>
                </a:r>
                <a:r>
                  <a:rPr lang="en-IN" dirty="0"/>
                  <a:t>”</a:t>
                </a:r>
              </a:p>
            </p:txBody>
          </p:sp>
        </mc:Choice>
        <mc:Fallback xmlns="">
          <p:sp>
            <p:nvSpPr>
              <p:cNvPr id="5" name="Text Placeholder 4">
                <a:extLst>
                  <a:ext uri="{FF2B5EF4-FFF2-40B4-BE49-F238E27FC236}">
                    <a16:creationId xmlns:a16="http://schemas.microsoft.com/office/drawing/2014/main" id="{44BA28AC-E1DC-4579-ABBE-D3575A1DED2C}"/>
                  </a:ext>
                </a:extLst>
              </p:cNvPr>
              <p:cNvSpPr>
                <a:spLocks noGrp="1" noRot="1" noChangeAspect="1" noMove="1" noResize="1" noEditPoints="1" noAdjustHandles="1" noChangeArrowheads="1" noChangeShapeType="1" noTextEdit="1"/>
              </p:cNvSpPr>
              <p:nvPr>
                <p:ph idx="1"/>
              </p:nvPr>
            </p:nvSpPr>
            <p:spPr>
              <a:xfrm>
                <a:off x="131180" y="863445"/>
                <a:ext cx="11929641" cy="5584652"/>
              </a:xfrm>
              <a:blipFill>
                <a:blip r:embed="rId2"/>
                <a:stretch>
                  <a:fillRect l="-971" r="-107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122D4AAA-F3A7-4402-BB2D-753F03D50848}"/>
                  </a:ext>
                </a:extLst>
              </p:cNvPr>
              <p:cNvSpPr txBox="1"/>
              <p:nvPr/>
            </p:nvSpPr>
            <p:spPr>
              <a:xfrm>
                <a:off x="3656980" y="3269748"/>
                <a:ext cx="1040528" cy="112915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begChr m:val="⌈"/>
                          <m:endChr m:val="⌉"/>
                          <m:ctrlPr>
                            <a:rPr lang="en-IN" sz="2800" b="1" i="1" smtClean="0">
                              <a:solidFill>
                                <a:srgbClr val="FF0000"/>
                              </a:solidFill>
                              <a:latin typeface="Cambria Math" panose="02040503050406030204" pitchFamily="18" charset="0"/>
                            </a:rPr>
                          </m:ctrlPr>
                        </m:dPr>
                        <m:e>
                          <m:r>
                            <a:rPr lang="en-IN" sz="2800" b="1" i="1" smtClean="0">
                              <a:solidFill>
                                <a:srgbClr val="FF0000"/>
                              </a:solidFill>
                              <a:latin typeface="Cambria Math" panose="02040503050406030204" pitchFamily="18" charset="0"/>
                            </a:rPr>
                            <m:t> </m:t>
                          </m:r>
                          <m:eqArr>
                            <m:eqArrPr>
                              <m:ctrlPr>
                                <a:rPr lang="en-IN" sz="2800" b="1" i="1" smtClean="0">
                                  <a:solidFill>
                                    <a:srgbClr val="FF0000"/>
                                  </a:solidFill>
                                  <a:latin typeface="Cambria Math" panose="02040503050406030204" pitchFamily="18" charset="0"/>
                                </a:rPr>
                              </m:ctrlPr>
                            </m:eqArrPr>
                            <m:e>
                              <m:r>
                                <a:rPr lang="en-IN" sz="2800" b="1" i="0" smtClean="0">
                                  <a:solidFill>
                                    <a:srgbClr val="FF0000"/>
                                  </a:solidFill>
                                  <a:latin typeface="Cambria Math" panose="02040503050406030204" pitchFamily="18" charset="0"/>
                                </a:rPr>
                                <m:t> </m:t>
                              </m:r>
                            </m:e>
                            <m:e>
                              <m:f>
                                <m:fPr>
                                  <m:ctrlPr>
                                    <a:rPr lang="en-IN" sz="2800" b="1" i="1" smtClean="0">
                                      <a:solidFill>
                                        <a:srgbClr val="FF0000"/>
                                      </a:solidFill>
                                      <a:latin typeface="Cambria Math" panose="02040503050406030204" pitchFamily="18" charset="0"/>
                                    </a:rPr>
                                  </m:ctrlPr>
                                </m:fPr>
                                <m:num>
                                  <m:r>
                                    <a:rPr lang="en-IN" sz="2800" b="1" i="0" smtClean="0">
                                      <a:solidFill>
                                        <a:srgbClr val="FF0000"/>
                                      </a:solidFill>
                                      <a:latin typeface="Cambria Math" panose="02040503050406030204" pitchFamily="18" charset="0"/>
                                    </a:rPr>
                                    <m:t> </m:t>
                                  </m:r>
                                  <m:r>
                                    <a:rPr lang="en-IN" sz="2800" b="1" i="0" smtClean="0">
                                      <a:solidFill>
                                        <a:srgbClr val="FF0000"/>
                                      </a:solidFill>
                                      <a:latin typeface="Cambria Math" panose="02040503050406030204" pitchFamily="18" charset="0"/>
                                    </a:rPr>
                                    <m:t>𝐦</m:t>
                                  </m:r>
                                  <m:r>
                                    <a:rPr lang="en-IN" sz="2800" b="1" i="0" smtClean="0">
                                      <a:solidFill>
                                        <a:srgbClr val="FF0000"/>
                                      </a:solidFill>
                                      <a:latin typeface="Cambria Math" panose="02040503050406030204" pitchFamily="18" charset="0"/>
                                    </a:rPr>
                                    <m:t> </m:t>
                                  </m:r>
                                </m:num>
                                <m:den>
                                  <m:r>
                                    <a:rPr lang="en-IN" sz="2800" b="1" i="0" smtClean="0">
                                      <a:solidFill>
                                        <a:srgbClr val="FF0000"/>
                                      </a:solidFill>
                                      <a:latin typeface="Cambria Math" panose="02040503050406030204" pitchFamily="18" charset="0"/>
                                    </a:rPr>
                                    <m:t> </m:t>
                                  </m:r>
                                  <m:r>
                                    <a:rPr lang="en-IN" sz="2800" b="1" i="0" smtClean="0">
                                      <a:solidFill>
                                        <a:srgbClr val="FF0000"/>
                                      </a:solidFill>
                                      <a:latin typeface="Cambria Math" panose="02040503050406030204" pitchFamily="18" charset="0"/>
                                    </a:rPr>
                                    <m:t>𝐧</m:t>
                                  </m:r>
                                  <m:r>
                                    <a:rPr lang="en-IN" sz="2800" b="1" i="0" smtClean="0">
                                      <a:solidFill>
                                        <a:srgbClr val="FF0000"/>
                                      </a:solidFill>
                                      <a:latin typeface="Cambria Math" panose="02040503050406030204" pitchFamily="18" charset="0"/>
                                    </a:rPr>
                                    <m:t> </m:t>
                                  </m:r>
                                </m:den>
                              </m:f>
                            </m:e>
                            <m:e>
                              <m:r>
                                <a:rPr lang="en-IN" sz="2800" b="1" i="0" smtClean="0">
                                  <a:solidFill>
                                    <a:srgbClr val="FF0000"/>
                                  </a:solidFill>
                                  <a:latin typeface="Cambria Math" panose="02040503050406030204" pitchFamily="18" charset="0"/>
                                </a:rPr>
                                <m:t> </m:t>
                              </m:r>
                            </m:e>
                          </m:eqArr>
                          <m:r>
                            <a:rPr lang="en-IN" sz="2800" b="1" i="1" smtClean="0">
                              <a:solidFill>
                                <a:srgbClr val="FF0000"/>
                              </a:solidFill>
                              <a:latin typeface="Cambria Math" panose="02040503050406030204" pitchFamily="18" charset="0"/>
                            </a:rPr>
                            <m:t> </m:t>
                          </m:r>
                        </m:e>
                      </m:d>
                    </m:oMath>
                  </m:oMathPara>
                </a14:m>
                <a:endParaRPr lang="en-IN" sz="2800" dirty="0"/>
              </a:p>
            </p:txBody>
          </p:sp>
        </mc:Choice>
        <mc:Fallback xmlns="">
          <p:sp>
            <p:nvSpPr>
              <p:cNvPr id="66" name="TextBox 65">
                <a:extLst>
                  <a:ext uri="{FF2B5EF4-FFF2-40B4-BE49-F238E27FC236}">
                    <a16:creationId xmlns:a16="http://schemas.microsoft.com/office/drawing/2014/main" id="{122D4AAA-F3A7-4402-BB2D-753F03D50848}"/>
                  </a:ext>
                </a:extLst>
              </p:cNvPr>
              <p:cNvSpPr txBox="1">
                <a:spLocks noRot="1" noChangeAspect="1" noMove="1" noResize="1" noEditPoints="1" noAdjustHandles="1" noChangeArrowheads="1" noChangeShapeType="1" noTextEdit="1"/>
              </p:cNvSpPr>
              <p:nvPr/>
            </p:nvSpPr>
            <p:spPr>
              <a:xfrm>
                <a:off x="3656980" y="3269748"/>
                <a:ext cx="1040528" cy="1129155"/>
              </a:xfrm>
              <a:prstGeom prst="rect">
                <a:avLst/>
              </a:prstGeom>
              <a:blipFill>
                <a:blip r:embed="rId3"/>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1086621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92B4B6-2C06-45D6-B91F-9F74F61B004B}"/>
              </a:ext>
            </a:extLst>
          </p:cNvPr>
          <p:cNvSpPr>
            <a:spLocks noGrp="1"/>
          </p:cNvSpPr>
          <p:nvPr>
            <p:ph type="title"/>
          </p:nvPr>
        </p:nvSpPr>
        <p:spPr/>
        <p:txBody>
          <a:bodyPr/>
          <a:lstStyle/>
          <a:p>
            <a:r>
              <a:rPr lang="en-IN" dirty="0"/>
              <a:t>Generalized Pigeonhole Principle</a:t>
            </a: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44BA28AC-E1DC-4579-ABBE-D3575A1DED2C}"/>
                  </a:ext>
                </a:extLst>
              </p:cNvPr>
              <p:cNvSpPr>
                <a:spLocks noGrp="1"/>
              </p:cNvSpPr>
              <p:nvPr>
                <p:ph idx="1"/>
              </p:nvPr>
            </p:nvSpPr>
            <p:spPr>
              <a:xfrm>
                <a:off x="131180" y="863445"/>
                <a:ext cx="11929641" cy="1769396"/>
              </a:xfrm>
            </p:spPr>
            <p:txBody>
              <a:bodyPr vert="horz" lIns="91440" tIns="45720" rIns="91440" bIns="45720" rtlCol="0">
                <a:noAutofit/>
              </a:bodyPr>
              <a:lstStyle/>
              <a:p>
                <a:r>
                  <a:rPr lang="en-IN" dirty="0"/>
                  <a:t>For example:</a:t>
                </a:r>
              </a:p>
              <a:p>
                <a:pPr marL="628650" lvl="1"/>
                <a:r>
                  <a:rPr lang="en-GB" dirty="0"/>
                  <a:t>At least how many out of </a:t>
                </a:r>
                <a14:m>
                  <m:oMath xmlns:m="http://schemas.openxmlformats.org/officeDocument/2006/math">
                    <m:r>
                      <a:rPr lang="en-GB" i="1" dirty="0" smtClean="0">
                        <a:latin typeface="Cambria Math" panose="02040503050406030204" pitchFamily="18" charset="0"/>
                      </a:rPr>
                      <m:t>100</m:t>
                    </m:r>
                  </m:oMath>
                </a14:m>
                <a:r>
                  <a:rPr lang="en-GB" dirty="0"/>
                  <a:t> people would </a:t>
                </a:r>
                <a:r>
                  <a:rPr lang="en-IN" dirty="0">
                    <a:latin typeface="+mj-lt"/>
                  </a:rPr>
                  <a:t>share same birth month?</a:t>
                </a:r>
                <a:endParaRPr lang="en-GB" dirty="0"/>
              </a:p>
            </p:txBody>
          </p:sp>
        </mc:Choice>
        <mc:Fallback xmlns="">
          <p:sp>
            <p:nvSpPr>
              <p:cNvPr id="5" name="Text Placeholder 4">
                <a:extLst>
                  <a:ext uri="{FF2B5EF4-FFF2-40B4-BE49-F238E27FC236}">
                    <a16:creationId xmlns:a16="http://schemas.microsoft.com/office/drawing/2014/main" id="{44BA28AC-E1DC-4579-ABBE-D3575A1DED2C}"/>
                  </a:ext>
                </a:extLst>
              </p:cNvPr>
              <p:cNvSpPr>
                <a:spLocks noGrp="1" noRot="1" noChangeAspect="1" noMove="1" noResize="1" noEditPoints="1" noAdjustHandles="1" noChangeArrowheads="1" noChangeShapeType="1" noTextEdit="1"/>
              </p:cNvSpPr>
              <p:nvPr>
                <p:ph idx="1"/>
              </p:nvPr>
            </p:nvSpPr>
            <p:spPr>
              <a:xfrm>
                <a:off x="131180" y="863445"/>
                <a:ext cx="11929641" cy="1769396"/>
              </a:xfrm>
              <a:blipFill>
                <a:blip r:embed="rId2"/>
                <a:stretch>
                  <a:fillRect l="-97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CC37B3E-21E1-458A-ACF7-0A22F9B51943}"/>
                  </a:ext>
                </a:extLst>
              </p:cNvPr>
              <p:cNvSpPr txBox="1"/>
              <p:nvPr/>
            </p:nvSpPr>
            <p:spPr>
              <a:xfrm>
                <a:off x="5778703" y="2342509"/>
                <a:ext cx="2406883"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14:m>
                  <m:oMath xmlns:m="http://schemas.openxmlformats.org/officeDocument/2006/math">
                    <m:r>
                      <a:rPr lang="en-IN" b="0" i="0" dirty="0" smtClean="0">
                        <a:solidFill>
                          <a:srgbClr val="002060"/>
                        </a:solidFill>
                        <a:latin typeface="Cambria Math" panose="02040503050406030204" pitchFamily="18" charset="0"/>
                      </a:rPr>
                      <m:t>=</m:t>
                    </m:r>
                  </m:oMath>
                </a14:m>
                <a:r>
                  <a:rPr lang="en-IN" b="1" dirty="0">
                    <a:solidFill>
                      <a:srgbClr val="FF0000"/>
                    </a:solidFill>
                    <a:latin typeface="+mj-lt"/>
                  </a:rPr>
                  <a:t> </a:t>
                </a:r>
                <a14:m>
                  <m:oMath xmlns:m="http://schemas.openxmlformats.org/officeDocument/2006/math">
                    <m:r>
                      <a:rPr lang="en-IN" b="1" i="1" dirty="0" smtClean="0">
                        <a:solidFill>
                          <a:srgbClr val="FF0000"/>
                        </a:solidFill>
                        <a:latin typeface="Cambria Math" panose="02040503050406030204" pitchFamily="18" charset="0"/>
                      </a:rPr>
                      <m:t>𝟏𝟎𝟎</m:t>
                    </m:r>
                  </m:oMath>
                </a14:m>
                <a:r>
                  <a:rPr lang="en-IN" b="1" dirty="0">
                    <a:solidFill>
                      <a:srgbClr val="FF0000"/>
                    </a:solidFill>
                    <a:latin typeface="+mj-lt"/>
                  </a:rPr>
                  <a:t> </a:t>
                </a:r>
                <a:r>
                  <a:rPr lang="en-IN" dirty="0">
                    <a:latin typeface="+mj-lt"/>
                  </a:rPr>
                  <a:t>people </a:t>
                </a:r>
              </a:p>
            </p:txBody>
          </p:sp>
        </mc:Choice>
        <mc:Fallback xmlns="">
          <p:sp>
            <p:nvSpPr>
              <p:cNvPr id="6" name="TextBox 5">
                <a:extLst>
                  <a:ext uri="{FF2B5EF4-FFF2-40B4-BE49-F238E27FC236}">
                    <a16:creationId xmlns:a16="http://schemas.microsoft.com/office/drawing/2014/main" id="{5CC37B3E-21E1-458A-ACF7-0A22F9B51943}"/>
                  </a:ext>
                </a:extLst>
              </p:cNvPr>
              <p:cNvSpPr txBox="1">
                <a:spLocks noRot="1" noChangeAspect="1" noMove="1" noResize="1" noEditPoints="1" noAdjustHandles="1" noChangeArrowheads="1" noChangeShapeType="1" noTextEdit="1"/>
              </p:cNvSpPr>
              <p:nvPr/>
            </p:nvSpPr>
            <p:spPr>
              <a:xfrm>
                <a:off x="5778703" y="2342509"/>
                <a:ext cx="2406883" cy="523220"/>
              </a:xfrm>
              <a:prstGeom prst="rect">
                <a:avLst/>
              </a:prstGeom>
              <a:blipFill>
                <a:blip r:embed="rId3"/>
                <a:stretch>
                  <a:fillRect t="-11628" b="-32558"/>
                </a:stretch>
              </a:blipFill>
            </p:spPr>
            <p:txBody>
              <a:bodyPr/>
              <a:lstStyle/>
              <a:p>
                <a:r>
                  <a:rPr lang="en-IN">
                    <a:noFill/>
                  </a:rPr>
                  <a:t> </a:t>
                </a:r>
              </a:p>
            </p:txBody>
          </p:sp>
        </mc:Fallback>
      </mc:AlternateContent>
      <p:sp>
        <p:nvSpPr>
          <p:cNvPr id="7" name="TextBox 6">
            <a:extLst>
              <a:ext uri="{FF2B5EF4-FFF2-40B4-BE49-F238E27FC236}">
                <a16:creationId xmlns:a16="http://schemas.microsoft.com/office/drawing/2014/main" id="{501BC244-7485-4E52-AE4E-7B62B14C7776}"/>
              </a:ext>
            </a:extLst>
          </p:cNvPr>
          <p:cNvSpPr txBox="1"/>
          <p:nvPr/>
        </p:nvSpPr>
        <p:spPr>
          <a:xfrm>
            <a:off x="8185587" y="2342509"/>
            <a:ext cx="1530518"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gn="ctr">
              <a:lnSpc>
                <a:spcPct val="100000"/>
              </a:lnSpc>
              <a:spcBef>
                <a:spcPts val="0"/>
              </a:spcBef>
              <a:spcAft>
                <a:spcPts val="0"/>
              </a:spcAft>
            </a:pPr>
            <a:r>
              <a:rPr lang="en-IN" dirty="0">
                <a:latin typeface="+mj-lt"/>
              </a:rPr>
              <a:t>(Objects)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9D353F5-3B80-43BC-B62C-0BEF27F225C1}"/>
                  </a:ext>
                </a:extLst>
              </p:cNvPr>
              <p:cNvSpPr txBox="1"/>
              <p:nvPr/>
            </p:nvSpPr>
            <p:spPr>
              <a:xfrm>
                <a:off x="5322336" y="2342509"/>
                <a:ext cx="501776"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gn="l">
                  <a:lnSpc>
                    <a:spcPct val="100000"/>
                  </a:lnSpc>
                  <a:spcBef>
                    <a:spcPts val="0"/>
                  </a:spcBef>
                  <a:spcAft>
                    <a:spcPts val="0"/>
                  </a:spcAft>
                </a:pPr>
                <a14:m>
                  <m:oMathPara xmlns:m="http://schemas.openxmlformats.org/officeDocument/2006/math">
                    <m:oMathParaPr>
                      <m:jc m:val="center"/>
                    </m:oMathParaPr>
                    <m:oMath xmlns:m="http://schemas.openxmlformats.org/officeDocument/2006/math">
                      <m:r>
                        <m:rPr>
                          <m:sty m:val="p"/>
                        </m:rPr>
                        <a:rPr lang="en-IN" b="0" i="0" dirty="0" smtClean="0">
                          <a:solidFill>
                            <a:srgbClr val="002060"/>
                          </a:solidFill>
                          <a:latin typeface="Cambria Math" panose="02040503050406030204" pitchFamily="18" charset="0"/>
                        </a:rPr>
                        <m:t>m</m:t>
                      </m:r>
                    </m:oMath>
                  </m:oMathPara>
                </a14:m>
                <a:endParaRPr lang="en-IN" dirty="0">
                  <a:solidFill>
                    <a:srgbClr val="002060"/>
                  </a:solidFill>
                  <a:latin typeface="+mj-lt"/>
                </a:endParaRPr>
              </a:p>
            </p:txBody>
          </p:sp>
        </mc:Choice>
        <mc:Fallback xmlns="">
          <p:sp>
            <p:nvSpPr>
              <p:cNvPr id="8" name="TextBox 7">
                <a:extLst>
                  <a:ext uri="{FF2B5EF4-FFF2-40B4-BE49-F238E27FC236}">
                    <a16:creationId xmlns:a16="http://schemas.microsoft.com/office/drawing/2014/main" id="{E9D353F5-3B80-43BC-B62C-0BEF27F225C1}"/>
                  </a:ext>
                </a:extLst>
              </p:cNvPr>
              <p:cNvSpPr txBox="1">
                <a:spLocks noRot="1" noChangeAspect="1" noMove="1" noResize="1" noEditPoints="1" noAdjustHandles="1" noChangeArrowheads="1" noChangeShapeType="1" noTextEdit="1"/>
              </p:cNvSpPr>
              <p:nvPr/>
            </p:nvSpPr>
            <p:spPr>
              <a:xfrm>
                <a:off x="5322336" y="2342509"/>
                <a:ext cx="501776" cy="523220"/>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CD953A2-72A6-4D27-ACA4-EE7B13B58875}"/>
                  </a:ext>
                </a:extLst>
              </p:cNvPr>
              <p:cNvSpPr txBox="1"/>
              <p:nvPr/>
            </p:nvSpPr>
            <p:spPr>
              <a:xfrm>
                <a:off x="1440556" y="2342509"/>
                <a:ext cx="2375196"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14:m>
                  <m:oMath xmlns:m="http://schemas.openxmlformats.org/officeDocument/2006/math">
                    <m:r>
                      <a:rPr lang="en-IN" b="0" i="0" dirty="0" smtClean="0">
                        <a:solidFill>
                          <a:srgbClr val="002060"/>
                        </a:solidFill>
                        <a:latin typeface="Cambria Math" panose="02040503050406030204" pitchFamily="18" charset="0"/>
                      </a:rPr>
                      <m:t>=</m:t>
                    </m:r>
                    <m:r>
                      <a:rPr lang="en-IN" b="0" i="1" dirty="0" smtClean="0">
                        <a:solidFill>
                          <a:srgbClr val="002060"/>
                        </a:solidFill>
                        <a:latin typeface="Cambria Math" panose="02040503050406030204" pitchFamily="18" charset="0"/>
                      </a:rPr>
                      <m:t> </m:t>
                    </m:r>
                    <m:r>
                      <a:rPr lang="en-IN" b="1" i="1" dirty="0" smtClean="0">
                        <a:solidFill>
                          <a:srgbClr val="FF0000"/>
                        </a:solidFill>
                        <a:latin typeface="Cambria Math" panose="02040503050406030204" pitchFamily="18" charset="0"/>
                      </a:rPr>
                      <m:t>𝟏𝟐</m:t>
                    </m:r>
                  </m:oMath>
                </a14:m>
                <a:r>
                  <a:rPr lang="en-IN" b="1" dirty="0">
                    <a:solidFill>
                      <a:srgbClr val="FF0000"/>
                    </a:solidFill>
                    <a:latin typeface="+mj-lt"/>
                  </a:rPr>
                  <a:t> </a:t>
                </a:r>
                <a:r>
                  <a:rPr lang="en-IN" dirty="0">
                    <a:latin typeface="+mj-lt"/>
                  </a:rPr>
                  <a:t>months</a:t>
                </a:r>
              </a:p>
            </p:txBody>
          </p:sp>
        </mc:Choice>
        <mc:Fallback xmlns="">
          <p:sp>
            <p:nvSpPr>
              <p:cNvPr id="9" name="TextBox 8">
                <a:extLst>
                  <a:ext uri="{FF2B5EF4-FFF2-40B4-BE49-F238E27FC236}">
                    <a16:creationId xmlns:a16="http://schemas.microsoft.com/office/drawing/2014/main" id="{3CD953A2-72A6-4D27-ACA4-EE7B13B58875}"/>
                  </a:ext>
                </a:extLst>
              </p:cNvPr>
              <p:cNvSpPr txBox="1">
                <a:spLocks noRot="1" noChangeAspect="1" noMove="1" noResize="1" noEditPoints="1" noAdjustHandles="1" noChangeArrowheads="1" noChangeShapeType="1" noTextEdit="1"/>
              </p:cNvSpPr>
              <p:nvPr/>
            </p:nvSpPr>
            <p:spPr>
              <a:xfrm>
                <a:off x="1440556" y="2342509"/>
                <a:ext cx="2375196" cy="523220"/>
              </a:xfrm>
              <a:prstGeom prst="rect">
                <a:avLst/>
              </a:prstGeom>
              <a:blipFill>
                <a:blip r:embed="rId5"/>
                <a:stretch>
                  <a:fillRect t="-11628" b="-32558"/>
                </a:stretch>
              </a:blipFill>
            </p:spPr>
            <p:txBody>
              <a:bodyPr/>
              <a:lstStyle/>
              <a:p>
                <a:r>
                  <a:rPr lang="en-IN">
                    <a:noFill/>
                  </a:rPr>
                  <a:t> </a:t>
                </a:r>
              </a:p>
            </p:txBody>
          </p:sp>
        </mc:Fallback>
      </mc:AlternateContent>
      <p:sp>
        <p:nvSpPr>
          <p:cNvPr id="10" name="TextBox 9">
            <a:extLst>
              <a:ext uri="{FF2B5EF4-FFF2-40B4-BE49-F238E27FC236}">
                <a16:creationId xmlns:a16="http://schemas.microsoft.com/office/drawing/2014/main" id="{7C92250A-B8AD-45A3-8257-5960057E34E7}"/>
              </a:ext>
            </a:extLst>
          </p:cNvPr>
          <p:cNvSpPr txBox="1"/>
          <p:nvPr/>
        </p:nvSpPr>
        <p:spPr>
          <a:xfrm>
            <a:off x="3578114" y="2342509"/>
            <a:ext cx="1828799"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gn="ctr">
              <a:lnSpc>
                <a:spcPct val="100000"/>
              </a:lnSpc>
              <a:spcBef>
                <a:spcPts val="0"/>
              </a:spcBef>
              <a:spcAft>
                <a:spcPts val="0"/>
              </a:spcAft>
            </a:pPr>
            <a:r>
              <a:rPr lang="en-IN" dirty="0">
                <a:latin typeface="+mj-lt"/>
              </a:rPr>
              <a:t>(Boxes)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23D83A9-5005-429F-B436-C67DE660A221}"/>
                  </a:ext>
                </a:extLst>
              </p:cNvPr>
              <p:cNvSpPr txBox="1"/>
              <p:nvPr/>
            </p:nvSpPr>
            <p:spPr>
              <a:xfrm>
                <a:off x="1039537" y="2342509"/>
                <a:ext cx="461299"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gn="l">
                  <a:lnSpc>
                    <a:spcPct val="100000"/>
                  </a:lnSpc>
                  <a:spcBef>
                    <a:spcPts val="0"/>
                  </a:spcBef>
                  <a:spcAft>
                    <a:spcPts val="0"/>
                  </a:spcAft>
                </a:pPr>
                <a14:m>
                  <m:oMathPara xmlns:m="http://schemas.openxmlformats.org/officeDocument/2006/math">
                    <m:oMathParaPr>
                      <m:jc m:val="center"/>
                    </m:oMathParaPr>
                    <m:oMath xmlns:m="http://schemas.openxmlformats.org/officeDocument/2006/math">
                      <m:r>
                        <m:rPr>
                          <m:sty m:val="p"/>
                        </m:rPr>
                        <a:rPr lang="en-IN" b="0" i="0" dirty="0" smtClean="0">
                          <a:solidFill>
                            <a:srgbClr val="002060"/>
                          </a:solidFill>
                          <a:latin typeface="Cambria Math" panose="02040503050406030204" pitchFamily="18" charset="0"/>
                        </a:rPr>
                        <m:t>n</m:t>
                      </m:r>
                    </m:oMath>
                  </m:oMathPara>
                </a14:m>
                <a:endParaRPr lang="en-IN" dirty="0">
                  <a:solidFill>
                    <a:srgbClr val="002060"/>
                  </a:solidFill>
                  <a:latin typeface="+mj-lt"/>
                </a:endParaRPr>
              </a:p>
            </p:txBody>
          </p:sp>
        </mc:Choice>
        <mc:Fallback xmlns="">
          <p:sp>
            <p:nvSpPr>
              <p:cNvPr id="11" name="TextBox 10">
                <a:extLst>
                  <a:ext uri="{FF2B5EF4-FFF2-40B4-BE49-F238E27FC236}">
                    <a16:creationId xmlns:a16="http://schemas.microsoft.com/office/drawing/2014/main" id="{B23D83A9-5005-429F-B436-C67DE660A221}"/>
                  </a:ext>
                </a:extLst>
              </p:cNvPr>
              <p:cNvSpPr txBox="1">
                <a:spLocks noRot="1" noChangeAspect="1" noMove="1" noResize="1" noEditPoints="1" noAdjustHandles="1" noChangeArrowheads="1" noChangeShapeType="1" noTextEdit="1"/>
              </p:cNvSpPr>
              <p:nvPr/>
            </p:nvSpPr>
            <p:spPr>
              <a:xfrm>
                <a:off x="1039537" y="2342509"/>
                <a:ext cx="461299" cy="523220"/>
              </a:xfrm>
              <a:prstGeom prst="rect">
                <a:avLst/>
              </a:prstGeom>
              <a:blipFill>
                <a:blip r:embed="rId6"/>
                <a:stretch>
                  <a:fillRect/>
                </a:stretch>
              </a:blipFill>
            </p:spPr>
            <p:txBody>
              <a:bodyPr/>
              <a:lstStyle/>
              <a:p>
                <a:r>
                  <a:rPr lang="en-IN">
                    <a:noFill/>
                  </a:rPr>
                  <a:t> </a:t>
                </a:r>
              </a:p>
            </p:txBody>
          </p:sp>
        </mc:Fallback>
      </mc:AlternateContent>
      <p:sp>
        <p:nvSpPr>
          <p:cNvPr id="12" name="TextBox 11">
            <a:extLst>
              <a:ext uri="{FF2B5EF4-FFF2-40B4-BE49-F238E27FC236}">
                <a16:creationId xmlns:a16="http://schemas.microsoft.com/office/drawing/2014/main" id="{909B62EF-66F9-408E-AE3B-F7BE8B1E8CBB}"/>
              </a:ext>
            </a:extLst>
          </p:cNvPr>
          <p:cNvSpPr txBox="1"/>
          <p:nvPr/>
        </p:nvSpPr>
        <p:spPr>
          <a:xfrm>
            <a:off x="1039537" y="3106086"/>
            <a:ext cx="915058"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IN" dirty="0">
                <a:latin typeface="+mj-lt"/>
              </a:rPr>
              <a:t>Now,</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952CF54-5259-4A68-8FCA-9914CC0247A0}"/>
                  </a:ext>
                </a:extLst>
              </p:cNvPr>
              <p:cNvSpPr txBox="1"/>
              <p:nvPr/>
            </p:nvSpPr>
            <p:spPr>
              <a:xfrm>
                <a:off x="1039537" y="3869663"/>
                <a:ext cx="1653536" cy="12098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IN" sz="2800" i="1" smtClean="0">
                              <a:solidFill>
                                <a:srgbClr val="002060"/>
                              </a:solidFill>
                              <a:latin typeface="Cambria Math" panose="02040503050406030204" pitchFamily="18" charset="0"/>
                            </a:rPr>
                          </m:ctrlPr>
                        </m:dPr>
                        <m:e>
                          <m:eqArr>
                            <m:eqArrPr>
                              <m:ctrlPr>
                                <a:rPr lang="en-IN" sz="2800" i="1" smtClean="0">
                                  <a:solidFill>
                                    <a:srgbClr val="002060"/>
                                  </a:solidFill>
                                  <a:latin typeface="Cambria Math" panose="02040503050406030204" pitchFamily="18" charset="0"/>
                                </a:rPr>
                              </m:ctrlPr>
                            </m:eqArrPr>
                            <m:e>
                              <m:r>
                                <a:rPr lang="en-IN" sz="2800" b="0" i="0" smtClean="0">
                                  <a:solidFill>
                                    <a:srgbClr val="002060"/>
                                  </a:solidFill>
                                  <a:latin typeface="Cambria Math" panose="02040503050406030204" pitchFamily="18" charset="0"/>
                                </a:rPr>
                                <m:t> </m:t>
                              </m:r>
                            </m:e>
                            <m:e>
                              <m:f>
                                <m:fPr>
                                  <m:ctrlPr>
                                    <a:rPr lang="en-IN" sz="280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100 </m:t>
                                  </m:r>
                                </m:num>
                                <m:den>
                                  <m:r>
                                    <a:rPr lang="en-IN" sz="2800" b="0" i="0" smtClean="0">
                                      <a:solidFill>
                                        <a:srgbClr val="002060"/>
                                      </a:solidFill>
                                      <a:latin typeface="Cambria Math" panose="02040503050406030204" pitchFamily="18" charset="0"/>
                                    </a:rPr>
                                    <m:t> 12 </m:t>
                                  </m:r>
                                </m:den>
                              </m:f>
                            </m:e>
                            <m:e>
                              <m:r>
                                <a:rPr lang="en-IN" sz="2800" b="0" i="0" smtClean="0">
                                  <a:solidFill>
                                    <a:srgbClr val="002060"/>
                                  </a:solidFill>
                                  <a:latin typeface="Cambria Math" panose="02040503050406030204" pitchFamily="18" charset="0"/>
                                </a:rPr>
                                <m:t> </m:t>
                              </m:r>
                            </m:e>
                          </m:eqArr>
                        </m:e>
                      </m:d>
                    </m:oMath>
                  </m:oMathPara>
                </a14:m>
                <a:endParaRPr lang="en-IN" sz="2800" dirty="0">
                  <a:solidFill>
                    <a:srgbClr val="002060"/>
                  </a:solidFill>
                </a:endParaRPr>
              </a:p>
            </p:txBody>
          </p:sp>
        </mc:Choice>
        <mc:Fallback xmlns="">
          <p:sp>
            <p:nvSpPr>
              <p:cNvPr id="13" name="TextBox 12">
                <a:extLst>
                  <a:ext uri="{FF2B5EF4-FFF2-40B4-BE49-F238E27FC236}">
                    <a16:creationId xmlns:a16="http://schemas.microsoft.com/office/drawing/2014/main" id="{A952CF54-5259-4A68-8FCA-9914CC0247A0}"/>
                  </a:ext>
                </a:extLst>
              </p:cNvPr>
              <p:cNvSpPr txBox="1">
                <a:spLocks noRot="1" noChangeAspect="1" noMove="1" noResize="1" noEditPoints="1" noAdjustHandles="1" noChangeArrowheads="1" noChangeShapeType="1" noTextEdit="1"/>
              </p:cNvSpPr>
              <p:nvPr/>
            </p:nvSpPr>
            <p:spPr>
              <a:xfrm>
                <a:off x="1039537" y="3869663"/>
                <a:ext cx="1653536" cy="1209883"/>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08453FA-CAF3-4F76-95F5-0357433F94DA}"/>
                  </a:ext>
                </a:extLst>
              </p:cNvPr>
              <p:cNvSpPr txBox="1"/>
              <p:nvPr/>
            </p:nvSpPr>
            <p:spPr>
              <a:xfrm>
                <a:off x="2162216" y="4212994"/>
                <a:ext cx="1653536" cy="52322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IN" sz="2800" i="1">
                          <a:solidFill>
                            <a:srgbClr val="002060"/>
                          </a:solidFill>
                          <a:latin typeface="Cambria Math" panose="02040503050406030204" pitchFamily="18" charset="0"/>
                        </a:rPr>
                        <m:t>=</m:t>
                      </m:r>
                      <m:d>
                        <m:dPr>
                          <m:begChr m:val="⌈"/>
                          <m:endChr m:val="⌉"/>
                          <m:ctrlPr>
                            <a:rPr lang="en-IN" sz="2800" i="1" smtClean="0">
                              <a:solidFill>
                                <a:srgbClr val="002060"/>
                              </a:solidFill>
                              <a:latin typeface="Cambria Math" panose="02040503050406030204" pitchFamily="18" charset="0"/>
                            </a:rPr>
                          </m:ctrlPr>
                        </m:dPr>
                        <m:e>
                          <m:r>
                            <a:rPr lang="en-IN" sz="2800" b="0" i="1" smtClean="0">
                              <a:solidFill>
                                <a:srgbClr val="002060"/>
                              </a:solidFill>
                              <a:latin typeface="Cambria Math" panose="02040503050406030204" pitchFamily="18" charset="0"/>
                            </a:rPr>
                            <m:t> 8.33 </m:t>
                          </m:r>
                        </m:e>
                      </m:d>
                    </m:oMath>
                  </m:oMathPara>
                </a14:m>
                <a:endParaRPr lang="en-IN" sz="2800" dirty="0">
                  <a:solidFill>
                    <a:srgbClr val="002060"/>
                  </a:solidFill>
                </a:endParaRPr>
              </a:p>
            </p:txBody>
          </p:sp>
        </mc:Choice>
        <mc:Fallback xmlns="">
          <p:sp>
            <p:nvSpPr>
              <p:cNvPr id="14" name="TextBox 13">
                <a:extLst>
                  <a:ext uri="{FF2B5EF4-FFF2-40B4-BE49-F238E27FC236}">
                    <a16:creationId xmlns:a16="http://schemas.microsoft.com/office/drawing/2014/main" id="{D08453FA-CAF3-4F76-95F5-0357433F94DA}"/>
                  </a:ext>
                </a:extLst>
              </p:cNvPr>
              <p:cNvSpPr txBox="1">
                <a:spLocks noRot="1" noChangeAspect="1" noMove="1" noResize="1" noEditPoints="1" noAdjustHandles="1" noChangeArrowheads="1" noChangeShapeType="1" noTextEdit="1"/>
              </p:cNvSpPr>
              <p:nvPr/>
            </p:nvSpPr>
            <p:spPr>
              <a:xfrm>
                <a:off x="2162216" y="4212994"/>
                <a:ext cx="1653536" cy="523220"/>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42376E2-C1CD-4501-ADB7-55E8B512F81E}"/>
                  </a:ext>
                </a:extLst>
              </p:cNvPr>
              <p:cNvSpPr txBox="1"/>
              <p:nvPr/>
            </p:nvSpPr>
            <p:spPr>
              <a:xfrm>
                <a:off x="3666612" y="4212994"/>
                <a:ext cx="767481" cy="52322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IN" sz="2800" i="1" smtClean="0">
                          <a:solidFill>
                            <a:srgbClr val="002060"/>
                          </a:solidFill>
                          <a:latin typeface="Cambria Math" panose="02040503050406030204" pitchFamily="18" charset="0"/>
                        </a:rPr>
                        <m:t>=9</m:t>
                      </m:r>
                    </m:oMath>
                  </m:oMathPara>
                </a14:m>
                <a:endParaRPr lang="en-IN" sz="2800" dirty="0">
                  <a:solidFill>
                    <a:srgbClr val="002060"/>
                  </a:solidFill>
                </a:endParaRPr>
              </a:p>
            </p:txBody>
          </p:sp>
        </mc:Choice>
        <mc:Fallback xmlns="">
          <p:sp>
            <p:nvSpPr>
              <p:cNvPr id="16" name="TextBox 15">
                <a:extLst>
                  <a:ext uri="{FF2B5EF4-FFF2-40B4-BE49-F238E27FC236}">
                    <a16:creationId xmlns:a16="http://schemas.microsoft.com/office/drawing/2014/main" id="{342376E2-C1CD-4501-ADB7-55E8B512F81E}"/>
                  </a:ext>
                </a:extLst>
              </p:cNvPr>
              <p:cNvSpPr txBox="1">
                <a:spLocks noRot="1" noChangeAspect="1" noMove="1" noResize="1" noEditPoints="1" noAdjustHandles="1" noChangeArrowheads="1" noChangeShapeType="1" noTextEdit="1"/>
              </p:cNvSpPr>
              <p:nvPr/>
            </p:nvSpPr>
            <p:spPr>
              <a:xfrm>
                <a:off x="3666612" y="4212994"/>
                <a:ext cx="767481" cy="523220"/>
              </a:xfrm>
              <a:prstGeom prst="rect">
                <a:avLst/>
              </a:prstGeom>
              <a:blipFill>
                <a:blip r:embed="rId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E53A14B-59B7-4F22-A733-69ADBF39893C}"/>
                  </a:ext>
                </a:extLst>
              </p:cNvPr>
              <p:cNvSpPr txBox="1"/>
              <p:nvPr/>
            </p:nvSpPr>
            <p:spPr>
              <a:xfrm>
                <a:off x="1056723" y="5319903"/>
                <a:ext cx="9897028"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IN" dirty="0">
                    <a:latin typeface="+mj-lt"/>
                  </a:rPr>
                  <a:t>Hence, among 100 people, at least </a:t>
                </a:r>
                <a14:m>
                  <m:oMath xmlns:m="http://schemas.openxmlformats.org/officeDocument/2006/math">
                    <m:r>
                      <a:rPr lang="en-IN" b="1" i="0" dirty="0" smtClean="0">
                        <a:solidFill>
                          <a:srgbClr val="FF0000"/>
                        </a:solidFill>
                        <a:latin typeface="Cambria Math" panose="02040503050406030204" pitchFamily="18" charset="0"/>
                      </a:rPr>
                      <m:t>𝟗</m:t>
                    </m:r>
                  </m:oMath>
                </a14:m>
                <a:r>
                  <a:rPr lang="en-IN" dirty="0">
                    <a:latin typeface="+mj-lt"/>
                  </a:rPr>
                  <a:t> would share same birth month.</a:t>
                </a:r>
              </a:p>
            </p:txBody>
          </p:sp>
        </mc:Choice>
        <mc:Fallback xmlns="">
          <p:sp>
            <p:nvSpPr>
              <p:cNvPr id="17" name="TextBox 16">
                <a:extLst>
                  <a:ext uri="{FF2B5EF4-FFF2-40B4-BE49-F238E27FC236}">
                    <a16:creationId xmlns:a16="http://schemas.microsoft.com/office/drawing/2014/main" id="{EE53A14B-59B7-4F22-A733-69ADBF39893C}"/>
                  </a:ext>
                </a:extLst>
              </p:cNvPr>
              <p:cNvSpPr txBox="1">
                <a:spLocks noRot="1" noChangeAspect="1" noMove="1" noResize="1" noEditPoints="1" noAdjustHandles="1" noChangeArrowheads="1" noChangeShapeType="1" noTextEdit="1"/>
              </p:cNvSpPr>
              <p:nvPr/>
            </p:nvSpPr>
            <p:spPr>
              <a:xfrm>
                <a:off x="1056723" y="5319903"/>
                <a:ext cx="9897028" cy="523220"/>
              </a:xfrm>
              <a:prstGeom prst="rect">
                <a:avLst/>
              </a:prstGeom>
              <a:blipFill>
                <a:blip r:embed="rId10"/>
                <a:stretch>
                  <a:fillRect l="-1232" t="-11628" b="-31395"/>
                </a:stretch>
              </a:blipFill>
            </p:spPr>
            <p:txBody>
              <a:bodyPr/>
              <a:lstStyle/>
              <a:p>
                <a:r>
                  <a:rPr lang="en-IN">
                    <a:noFill/>
                  </a:rPr>
                  <a:t> </a:t>
                </a:r>
              </a:p>
            </p:txBody>
          </p:sp>
        </mc:Fallback>
      </mc:AlternateContent>
      <p:cxnSp>
        <p:nvCxnSpPr>
          <p:cNvPr id="3" name="Straight Connector 2">
            <a:extLst>
              <a:ext uri="{FF2B5EF4-FFF2-40B4-BE49-F238E27FC236}">
                <a16:creationId xmlns:a16="http://schemas.microsoft.com/office/drawing/2014/main" id="{68FA58A8-8199-40D0-8B26-AD7684CAEEE9}"/>
              </a:ext>
            </a:extLst>
          </p:cNvPr>
          <p:cNvCxnSpPr>
            <a:cxnSpLocks/>
          </p:cNvCxnSpPr>
          <p:nvPr/>
        </p:nvCxnSpPr>
        <p:spPr>
          <a:xfrm>
            <a:off x="7881257" y="2076450"/>
            <a:ext cx="242479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7CD018C-22C0-4258-B9C7-D65F6F4A7550}"/>
              </a:ext>
            </a:extLst>
          </p:cNvPr>
          <p:cNvCxnSpPr>
            <a:cxnSpLocks/>
          </p:cNvCxnSpPr>
          <p:nvPr/>
        </p:nvCxnSpPr>
        <p:spPr>
          <a:xfrm>
            <a:off x="4419600" y="2076450"/>
            <a:ext cx="16764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8733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3"/>
                                        </p:tgtEl>
                                        <p:attrNameLst>
                                          <p:attrName>style.visibility</p:attrName>
                                        </p:attrNameLst>
                                      </p:cBhvr>
                                      <p:to>
                                        <p:strVal val="hidden"/>
                                      </p:to>
                                    </p:set>
                                  </p:childTnLst>
                                </p:cTn>
                              </p:par>
                              <p:par>
                                <p:cTn id="28" presetID="22" presetClass="entr" presetSubtype="8"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left)">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8"/>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p:bldP spid="7" grpId="0"/>
      <p:bldP spid="8" grpId="0"/>
      <p:bldP spid="9" grpId="0"/>
      <p:bldP spid="10" grpId="0"/>
      <p:bldP spid="11" grpId="0"/>
      <p:bldP spid="12" grpId="0"/>
      <p:bldP spid="13" grpId="0"/>
      <p:bldP spid="14" grpId="0"/>
      <p:bldP spid="16"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46DE69-C893-481B-BBF6-5DCD5C9E02BC}"/>
              </a:ext>
            </a:extLst>
          </p:cNvPr>
          <p:cNvSpPr>
            <a:spLocks noGrp="1"/>
          </p:cNvSpPr>
          <p:nvPr>
            <p:ph type="title"/>
          </p:nvPr>
        </p:nvSpPr>
        <p:spPr/>
        <p:txBody>
          <a:bodyPr/>
          <a:lstStyle/>
          <a:p>
            <a:r>
              <a:rPr lang="en-GB" dirty="0"/>
              <a:t>Examples of Method 6</a:t>
            </a:r>
            <a:endParaRPr lang="en-IN" dirty="0"/>
          </a:p>
        </p:txBody>
      </p:sp>
      <p:sp>
        <p:nvSpPr>
          <p:cNvPr id="5" name="Text Placeholder 4">
            <a:extLst>
              <a:ext uri="{FF2B5EF4-FFF2-40B4-BE49-F238E27FC236}">
                <a16:creationId xmlns:a16="http://schemas.microsoft.com/office/drawing/2014/main" id="{B41C9C97-2451-49B6-80CF-55E75B4D46A0}"/>
              </a:ext>
            </a:extLst>
          </p:cNvPr>
          <p:cNvSpPr>
            <a:spLocks noGrp="1"/>
          </p:cNvSpPr>
          <p:nvPr>
            <p:ph type="body" idx="1"/>
          </p:nvPr>
        </p:nvSpPr>
        <p:spPr/>
        <p:txBody>
          <a:bodyPr/>
          <a:lstStyle/>
          <a:p>
            <a:r>
              <a:rPr lang="en-IN" dirty="0"/>
              <a:t>Pigeonhole Principle</a:t>
            </a:r>
          </a:p>
        </p:txBody>
      </p:sp>
    </p:spTree>
    <p:extLst>
      <p:ext uri="{BB962C8B-B14F-4D97-AF65-F5344CB8AC3E}">
        <p14:creationId xmlns:p14="http://schemas.microsoft.com/office/powerpoint/2010/main" val="13625387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B71C3E8-A061-4461-93FD-1AF9DA2B67D2}"/>
                  </a:ext>
                </a:extLst>
              </p:cNvPr>
              <p:cNvSpPr txBox="1"/>
              <p:nvPr/>
            </p:nvSpPr>
            <p:spPr>
              <a:xfrm>
                <a:off x="1679180" y="824255"/>
                <a:ext cx="10381639" cy="1124667"/>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spcBef>
                    <a:spcPts val="0"/>
                  </a:spcBef>
                  <a:spcAft>
                    <a:spcPts val="0"/>
                  </a:spcAft>
                </a:pPr>
                <a:r>
                  <a:rPr lang="en-GB" dirty="0">
                    <a:latin typeface="+mj-lt"/>
                  </a:rPr>
                  <a:t>If there are </a:t>
                </a:r>
                <a14:m>
                  <m:oMath xmlns:m="http://schemas.openxmlformats.org/officeDocument/2006/math">
                    <m:r>
                      <a:rPr lang="en-GB" i="0" dirty="0" smtClean="0">
                        <a:latin typeface="Cambria Math" panose="02040503050406030204" pitchFamily="18" charset="0"/>
                      </a:rPr>
                      <m:t>30</m:t>
                    </m:r>
                  </m:oMath>
                </a14:m>
                <a:r>
                  <a:rPr lang="en-GB" dirty="0">
                    <a:latin typeface="+mj-lt"/>
                  </a:rPr>
                  <a:t> students in a class, then at least how many </a:t>
                </a:r>
                <a:r>
                  <a:rPr lang="en-IN" dirty="0">
                    <a:latin typeface="+mj-lt"/>
                  </a:rPr>
                  <a:t>would</a:t>
                </a:r>
                <a:r>
                  <a:rPr lang="en-GB" dirty="0">
                    <a:latin typeface="+mj-lt"/>
                  </a:rPr>
                  <a:t> have last names that begin with the same letter?</a:t>
                </a:r>
                <a:endParaRPr lang="en-IN" dirty="0">
                  <a:latin typeface="+mj-lt"/>
                </a:endParaRPr>
              </a:p>
            </p:txBody>
          </p:sp>
        </mc:Choice>
        <mc:Fallback xmlns="">
          <p:sp>
            <p:nvSpPr>
              <p:cNvPr id="8" name="TextBox 7">
                <a:extLst>
                  <a:ext uri="{FF2B5EF4-FFF2-40B4-BE49-F238E27FC236}">
                    <a16:creationId xmlns:a16="http://schemas.microsoft.com/office/drawing/2014/main" id="{3B71C3E8-A061-4461-93FD-1AF9DA2B67D2}"/>
                  </a:ext>
                </a:extLst>
              </p:cNvPr>
              <p:cNvSpPr txBox="1">
                <a:spLocks noRot="1" noChangeAspect="1" noMove="1" noResize="1" noEditPoints="1" noAdjustHandles="1" noChangeArrowheads="1" noChangeShapeType="1" noTextEdit="1"/>
              </p:cNvSpPr>
              <p:nvPr/>
            </p:nvSpPr>
            <p:spPr>
              <a:xfrm>
                <a:off x="1679180" y="824255"/>
                <a:ext cx="10381639" cy="1124667"/>
              </a:xfrm>
              <a:prstGeom prst="rect">
                <a:avLst/>
              </a:prstGeom>
              <a:blipFill>
                <a:blip r:embed="rId2"/>
                <a:stretch>
                  <a:fillRect l="-1174" r="-1233" b="-14595"/>
                </a:stretch>
              </a:blipFill>
            </p:spPr>
            <p:txBody>
              <a:bodyPr/>
              <a:lstStyle/>
              <a:p>
                <a:r>
                  <a:rPr lang="en-IN">
                    <a:noFill/>
                  </a:rPr>
                  <a:t> </a:t>
                </a:r>
              </a:p>
            </p:txBody>
          </p:sp>
        </mc:Fallback>
      </mc:AlternateContent>
      <p:sp>
        <p:nvSpPr>
          <p:cNvPr id="4" name="Title 3">
            <a:extLst>
              <a:ext uri="{FF2B5EF4-FFF2-40B4-BE49-F238E27FC236}">
                <a16:creationId xmlns:a16="http://schemas.microsoft.com/office/drawing/2014/main" id="{8B917056-0969-4E3E-BC1B-AC8797CF286F}"/>
              </a:ext>
            </a:extLst>
          </p:cNvPr>
          <p:cNvSpPr>
            <a:spLocks noGrp="1"/>
          </p:cNvSpPr>
          <p:nvPr>
            <p:ph type="title"/>
          </p:nvPr>
        </p:nvSpPr>
        <p:spPr/>
        <p:txBody>
          <a:bodyPr/>
          <a:lstStyle/>
          <a:p>
            <a:r>
              <a:rPr lang="en-GB" dirty="0"/>
              <a:t>Method 6 ⇝ Example 1</a:t>
            </a:r>
            <a:endParaRPr lang="en-IN" dirty="0"/>
          </a:p>
        </p:txBody>
      </p:sp>
      <p:sp>
        <p:nvSpPr>
          <p:cNvPr id="6" name="Rectangle 5">
            <a:extLst>
              <a:ext uri="{FF2B5EF4-FFF2-40B4-BE49-F238E27FC236}">
                <a16:creationId xmlns:a16="http://schemas.microsoft.com/office/drawing/2014/main" id="{F9CB5B64-627F-4B36-956C-1F4A91AD67AD}"/>
              </a:ext>
            </a:extLst>
          </p:cNvPr>
          <p:cNvSpPr/>
          <p:nvPr/>
        </p:nvSpPr>
        <p:spPr>
          <a:xfrm>
            <a:off x="131180" y="2126772"/>
            <a:ext cx="1548000" cy="523220"/>
          </a:xfrm>
          <a:prstGeom prst="rect">
            <a:avLst/>
          </a:prstGeom>
          <a:solidFill>
            <a:srgbClr val="009AAE"/>
          </a:solidFill>
          <a:ln>
            <a:noFill/>
          </a:ln>
        </p:spPr>
        <p:txBody>
          <a:bodyPr vert="horz" wrap="square" lIns="91440" tIns="45720" rIns="91440" bIns="45720" numCol="1" anchor="ctr" anchorCtr="0" compatLnSpc="1">
            <a:prstTxWarp prst="textNoShape">
              <a:avLst/>
            </a:prstTxWarp>
          </a:bodyPr>
          <a:lstStyle/>
          <a:p>
            <a:pPr algn="ctr">
              <a:buClr>
                <a:schemeClr val="accent6"/>
              </a:buClr>
            </a:pPr>
            <a:r>
              <a:rPr lang="en-GB" sz="2800" dirty="0">
                <a:solidFill>
                  <a:schemeClr val="bg1"/>
                </a:solidFill>
              </a:rPr>
              <a:t>Solution: </a:t>
            </a:r>
            <a:endParaRPr lang="en-IN" sz="2800" dirty="0">
              <a:solidFill>
                <a:schemeClr val="bg1"/>
              </a:solidFill>
            </a:endParaRPr>
          </a:p>
        </p:txBody>
      </p:sp>
      <p:sp>
        <p:nvSpPr>
          <p:cNvPr id="7" name="Rectangle 6">
            <a:extLst>
              <a:ext uri="{FF2B5EF4-FFF2-40B4-BE49-F238E27FC236}">
                <a16:creationId xmlns:a16="http://schemas.microsoft.com/office/drawing/2014/main" id="{36BB7160-ED1D-4ED7-A8EF-214B5166AE81}"/>
              </a:ext>
            </a:extLst>
          </p:cNvPr>
          <p:cNvSpPr/>
          <p:nvPr/>
        </p:nvSpPr>
        <p:spPr>
          <a:xfrm>
            <a:off x="131181" y="873516"/>
            <a:ext cx="1548000" cy="523220"/>
          </a:xfrm>
          <a:prstGeom prst="rect">
            <a:avLst/>
          </a:prstGeom>
          <a:solidFill>
            <a:srgbClr val="009AAE"/>
          </a:solidFill>
          <a:ln>
            <a:noFill/>
          </a:ln>
        </p:spPr>
        <p:txBody>
          <a:bodyPr vert="horz" wrap="square" lIns="91440" tIns="45720" rIns="91440" bIns="45720" numCol="1" anchor="ctr" anchorCtr="0" compatLnSpc="1">
            <a:prstTxWarp prst="textNoShape">
              <a:avLst/>
            </a:prstTxWarp>
          </a:bodyPr>
          <a:lstStyle/>
          <a:p>
            <a:pPr algn="ctr">
              <a:buClr>
                <a:schemeClr val="accent6"/>
              </a:buClr>
            </a:pPr>
            <a:r>
              <a:rPr lang="en-IN" sz="2800" dirty="0">
                <a:solidFill>
                  <a:schemeClr val="bg1"/>
                </a:solidFill>
              </a:rPr>
              <a:t>Question: </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F2CF084-8A10-40D3-9782-A56D13185730}"/>
                  </a:ext>
                </a:extLst>
              </p:cNvPr>
              <p:cNvSpPr txBox="1"/>
              <p:nvPr/>
            </p:nvSpPr>
            <p:spPr>
              <a:xfrm>
                <a:off x="2710750" y="2121865"/>
                <a:ext cx="46966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14:m>
                  <m:oMathPara xmlns:m="http://schemas.openxmlformats.org/officeDocument/2006/math">
                    <m:oMathParaPr>
                      <m:jc m:val="center"/>
                    </m:oMathParaPr>
                    <m:oMath xmlns:m="http://schemas.openxmlformats.org/officeDocument/2006/math">
                      <m:r>
                        <m:rPr>
                          <m:sty m:val="p"/>
                        </m:rPr>
                        <a:rPr lang="en-IN" i="0" dirty="0" smtClean="0">
                          <a:latin typeface="Cambria Math" panose="02040503050406030204" pitchFamily="18" charset="0"/>
                        </a:rPr>
                        <m:t>n</m:t>
                      </m:r>
                    </m:oMath>
                  </m:oMathPara>
                </a14:m>
                <a:endParaRPr lang="en-IN" dirty="0">
                  <a:latin typeface="+mj-lt"/>
                </a:endParaRPr>
              </a:p>
            </p:txBody>
          </p:sp>
        </mc:Choice>
        <mc:Fallback xmlns="">
          <p:sp>
            <p:nvSpPr>
              <p:cNvPr id="31" name="TextBox 30">
                <a:extLst>
                  <a:ext uri="{FF2B5EF4-FFF2-40B4-BE49-F238E27FC236}">
                    <a16:creationId xmlns:a16="http://schemas.microsoft.com/office/drawing/2014/main" id="{9F2CF084-8A10-40D3-9782-A56D13185730}"/>
                  </a:ext>
                </a:extLst>
              </p:cNvPr>
              <p:cNvSpPr txBox="1">
                <a:spLocks noRot="1" noChangeAspect="1" noMove="1" noResize="1" noEditPoints="1" noAdjustHandles="1" noChangeArrowheads="1" noChangeShapeType="1" noTextEdit="1"/>
              </p:cNvSpPr>
              <p:nvPr/>
            </p:nvSpPr>
            <p:spPr>
              <a:xfrm>
                <a:off x="2710750" y="2121865"/>
                <a:ext cx="469660" cy="523220"/>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2D46AD4-E9B9-4006-982E-CC56E8CE1D76}"/>
                  </a:ext>
                </a:extLst>
              </p:cNvPr>
              <p:cNvSpPr txBox="1"/>
              <p:nvPr/>
            </p:nvSpPr>
            <p:spPr>
              <a:xfrm>
                <a:off x="3084129" y="2144725"/>
                <a:ext cx="885307"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gn="l">
                  <a:lnSpc>
                    <a:spcPct val="100000"/>
                  </a:lnSpc>
                  <a:spcBef>
                    <a:spcPts val="0"/>
                  </a:spcBef>
                  <a:spcAft>
                    <a:spcPts val="0"/>
                  </a:spcAft>
                </a:pPr>
                <a14:m>
                  <m:oMathPara xmlns:m="http://schemas.openxmlformats.org/officeDocument/2006/math">
                    <m:oMathParaPr>
                      <m:jc m:val="left"/>
                    </m:oMathParaPr>
                    <m:oMath xmlns:m="http://schemas.openxmlformats.org/officeDocument/2006/math">
                      <m:r>
                        <a:rPr lang="en-IN" b="0" i="0" dirty="0" smtClean="0">
                          <a:latin typeface="Cambria Math" panose="02040503050406030204" pitchFamily="18" charset="0"/>
                        </a:rPr>
                        <m:t>=26</m:t>
                      </m:r>
                    </m:oMath>
                  </m:oMathPara>
                </a14:m>
                <a:endParaRPr lang="en-IN" dirty="0">
                  <a:latin typeface="+mj-lt"/>
                </a:endParaRPr>
              </a:p>
            </p:txBody>
          </p:sp>
        </mc:Choice>
        <mc:Fallback xmlns="">
          <p:sp>
            <p:nvSpPr>
              <p:cNvPr id="33" name="TextBox 32">
                <a:extLst>
                  <a:ext uri="{FF2B5EF4-FFF2-40B4-BE49-F238E27FC236}">
                    <a16:creationId xmlns:a16="http://schemas.microsoft.com/office/drawing/2014/main" id="{72D46AD4-E9B9-4006-982E-CC56E8CE1D76}"/>
                  </a:ext>
                </a:extLst>
              </p:cNvPr>
              <p:cNvSpPr txBox="1">
                <a:spLocks noRot="1" noChangeAspect="1" noMove="1" noResize="1" noEditPoints="1" noAdjustHandles="1" noChangeArrowheads="1" noChangeShapeType="1" noTextEdit="1"/>
              </p:cNvSpPr>
              <p:nvPr/>
            </p:nvSpPr>
            <p:spPr>
              <a:xfrm>
                <a:off x="3084129" y="2144725"/>
                <a:ext cx="885307" cy="523220"/>
              </a:xfrm>
              <a:prstGeom prst="rect">
                <a:avLst/>
              </a:prstGeom>
              <a:blipFill>
                <a:blip r:embed="rId4"/>
                <a:stretch>
                  <a:fillRect/>
                </a:stretch>
              </a:blipFill>
            </p:spPr>
            <p:txBody>
              <a:bodyPr/>
              <a:lstStyle/>
              <a:p>
                <a:r>
                  <a:rPr lang="en-IN">
                    <a:noFill/>
                  </a:rPr>
                  <a:t> </a:t>
                </a:r>
              </a:p>
            </p:txBody>
          </p:sp>
        </mc:Fallback>
      </mc:AlternateContent>
      <p:cxnSp>
        <p:nvCxnSpPr>
          <p:cNvPr id="56" name="Straight Connector 55">
            <a:extLst>
              <a:ext uri="{FF2B5EF4-FFF2-40B4-BE49-F238E27FC236}">
                <a16:creationId xmlns:a16="http://schemas.microsoft.com/office/drawing/2014/main" id="{FC63894A-29E1-4455-9732-DD74E6BDF7BE}"/>
              </a:ext>
            </a:extLst>
          </p:cNvPr>
          <p:cNvCxnSpPr>
            <a:cxnSpLocks/>
          </p:cNvCxnSpPr>
          <p:nvPr/>
        </p:nvCxnSpPr>
        <p:spPr>
          <a:xfrm>
            <a:off x="2088041" y="1348132"/>
            <a:ext cx="466994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5B0A5463-A41C-4BF6-9846-71D249777223}"/>
              </a:ext>
            </a:extLst>
          </p:cNvPr>
          <p:cNvSpPr txBox="1"/>
          <p:nvPr/>
        </p:nvSpPr>
        <p:spPr>
          <a:xfrm>
            <a:off x="1679180" y="2121865"/>
            <a:ext cx="931809"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gn="l">
              <a:lnSpc>
                <a:spcPct val="100000"/>
              </a:lnSpc>
              <a:spcBef>
                <a:spcPts val="0"/>
              </a:spcBef>
              <a:spcAft>
                <a:spcPts val="0"/>
              </a:spcAft>
            </a:pPr>
            <a:r>
              <a:rPr lang="en-IN" i="0" dirty="0">
                <a:latin typeface="+mj-lt"/>
              </a:rPr>
              <a:t>He</a:t>
            </a:r>
            <a:r>
              <a:rPr lang="en-IN" b="0" i="0" dirty="0">
                <a:latin typeface="+mj-lt"/>
              </a:rPr>
              <a:t>re,</a:t>
            </a:r>
            <a:endParaRPr lang="en-IN" dirty="0">
              <a:latin typeface="+mj-lt"/>
            </a:endParaRP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260C567-FB5C-4C67-A555-EE2900B6E41F}"/>
                  </a:ext>
                </a:extLst>
              </p:cNvPr>
              <p:cNvSpPr txBox="1"/>
              <p:nvPr/>
            </p:nvSpPr>
            <p:spPr>
              <a:xfrm>
                <a:off x="1679180" y="5396268"/>
                <a:ext cx="5604489" cy="954107"/>
              </a:xfrm>
              <a:prstGeom prst="rect">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IN" dirty="0">
                    <a:latin typeface="+mj-lt"/>
                  </a:rPr>
                  <a:t>Hence, at least </a:t>
                </a:r>
                <a14:m>
                  <m:oMath xmlns:m="http://schemas.openxmlformats.org/officeDocument/2006/math">
                    <m:r>
                      <a:rPr lang="en-IN" b="1" i="0" dirty="0" smtClean="0">
                        <a:solidFill>
                          <a:srgbClr val="FF0000"/>
                        </a:solidFill>
                        <a:latin typeface="Cambria Math" panose="02040503050406030204" pitchFamily="18" charset="0"/>
                      </a:rPr>
                      <m:t>𝟐</m:t>
                    </m:r>
                  </m:oMath>
                </a14:m>
                <a:r>
                  <a:rPr lang="en-IN" dirty="0">
                    <a:latin typeface="+mj-lt"/>
                  </a:rPr>
                  <a:t> students </a:t>
                </a:r>
                <a:r>
                  <a:rPr lang="en-GB" dirty="0">
                    <a:latin typeface="+mj-lt"/>
                  </a:rPr>
                  <a:t>have last names that begin with the same letter</a:t>
                </a:r>
                <a:r>
                  <a:rPr lang="en-IN" dirty="0">
                    <a:latin typeface="+mj-lt"/>
                  </a:rPr>
                  <a:t>.</a:t>
                </a:r>
              </a:p>
            </p:txBody>
          </p:sp>
        </mc:Choice>
        <mc:Fallback xmlns="">
          <p:sp>
            <p:nvSpPr>
              <p:cNvPr id="61" name="TextBox 60">
                <a:extLst>
                  <a:ext uri="{FF2B5EF4-FFF2-40B4-BE49-F238E27FC236}">
                    <a16:creationId xmlns:a16="http://schemas.microsoft.com/office/drawing/2014/main" id="{D260C567-FB5C-4C67-A555-EE2900B6E41F}"/>
                  </a:ext>
                </a:extLst>
              </p:cNvPr>
              <p:cNvSpPr txBox="1">
                <a:spLocks noRot="1" noChangeAspect="1" noMove="1" noResize="1" noEditPoints="1" noAdjustHandles="1" noChangeArrowheads="1" noChangeShapeType="1" noTextEdit="1"/>
              </p:cNvSpPr>
              <p:nvPr/>
            </p:nvSpPr>
            <p:spPr>
              <a:xfrm>
                <a:off x="1679180" y="5396268"/>
                <a:ext cx="5604489" cy="954107"/>
              </a:xfrm>
              <a:prstGeom prst="rect">
                <a:avLst/>
              </a:prstGeom>
              <a:blipFill>
                <a:blip r:embed="rId5"/>
                <a:stretch>
                  <a:fillRect l="-1946" t="-4938" r="-1838" b="-14815"/>
                </a:stretch>
              </a:blipFill>
              <a:ln w="28575">
                <a:solidFill>
                  <a:srgbClr val="FF0000"/>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FBFDB669-C375-48AC-9DC7-99E430ACFD73}"/>
                  </a:ext>
                </a:extLst>
              </p:cNvPr>
              <p:cNvSpPr txBox="1"/>
              <p:nvPr/>
            </p:nvSpPr>
            <p:spPr>
              <a:xfrm>
                <a:off x="2710750" y="2732924"/>
                <a:ext cx="46966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14:m>
                  <m:oMathPara xmlns:m="http://schemas.openxmlformats.org/officeDocument/2006/math">
                    <m:oMathParaPr>
                      <m:jc m:val="center"/>
                    </m:oMathParaPr>
                    <m:oMath xmlns:m="http://schemas.openxmlformats.org/officeDocument/2006/math">
                      <m:r>
                        <m:rPr>
                          <m:sty m:val="p"/>
                        </m:rPr>
                        <a:rPr lang="en-IN" b="0" i="0" dirty="0" smtClean="0">
                          <a:latin typeface="Cambria Math" panose="02040503050406030204" pitchFamily="18" charset="0"/>
                        </a:rPr>
                        <m:t>m</m:t>
                      </m:r>
                    </m:oMath>
                  </m:oMathPara>
                </a14:m>
                <a:endParaRPr lang="en-IN" dirty="0">
                  <a:latin typeface="+mj-lt"/>
                </a:endParaRPr>
              </a:p>
            </p:txBody>
          </p:sp>
        </mc:Choice>
        <mc:Fallback xmlns="">
          <p:sp>
            <p:nvSpPr>
              <p:cNvPr id="62" name="TextBox 61">
                <a:extLst>
                  <a:ext uri="{FF2B5EF4-FFF2-40B4-BE49-F238E27FC236}">
                    <a16:creationId xmlns:a16="http://schemas.microsoft.com/office/drawing/2014/main" id="{FBFDB669-C375-48AC-9DC7-99E430ACFD73}"/>
                  </a:ext>
                </a:extLst>
              </p:cNvPr>
              <p:cNvSpPr txBox="1">
                <a:spLocks noRot="1" noChangeAspect="1" noMove="1" noResize="1" noEditPoints="1" noAdjustHandles="1" noChangeArrowheads="1" noChangeShapeType="1" noTextEdit="1"/>
              </p:cNvSpPr>
              <p:nvPr/>
            </p:nvSpPr>
            <p:spPr>
              <a:xfrm>
                <a:off x="2710750" y="2732924"/>
                <a:ext cx="469660" cy="523220"/>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69265E3-6D38-4D8F-8C2A-0BFCC340ED29}"/>
                  </a:ext>
                </a:extLst>
              </p:cNvPr>
              <p:cNvSpPr txBox="1"/>
              <p:nvPr/>
            </p:nvSpPr>
            <p:spPr>
              <a:xfrm>
                <a:off x="3084129" y="2749666"/>
                <a:ext cx="885307"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gn="l">
                  <a:lnSpc>
                    <a:spcPct val="100000"/>
                  </a:lnSpc>
                  <a:spcBef>
                    <a:spcPts val="0"/>
                  </a:spcBef>
                  <a:spcAft>
                    <a:spcPts val="0"/>
                  </a:spcAft>
                </a:pPr>
                <a14:m>
                  <m:oMathPara xmlns:m="http://schemas.openxmlformats.org/officeDocument/2006/math">
                    <m:oMathParaPr>
                      <m:jc m:val="left"/>
                    </m:oMathParaPr>
                    <m:oMath xmlns:m="http://schemas.openxmlformats.org/officeDocument/2006/math">
                      <m:r>
                        <a:rPr lang="en-IN" b="0" i="0" dirty="0" smtClean="0">
                          <a:latin typeface="Cambria Math" panose="02040503050406030204" pitchFamily="18" charset="0"/>
                        </a:rPr>
                        <m:t>=30</m:t>
                      </m:r>
                    </m:oMath>
                  </m:oMathPara>
                </a14:m>
                <a:endParaRPr lang="en-IN" dirty="0">
                  <a:latin typeface="+mj-lt"/>
                </a:endParaRPr>
              </a:p>
            </p:txBody>
          </p:sp>
        </mc:Choice>
        <mc:Fallback xmlns="">
          <p:sp>
            <p:nvSpPr>
              <p:cNvPr id="63" name="TextBox 62">
                <a:extLst>
                  <a:ext uri="{FF2B5EF4-FFF2-40B4-BE49-F238E27FC236}">
                    <a16:creationId xmlns:a16="http://schemas.microsoft.com/office/drawing/2014/main" id="{D69265E3-6D38-4D8F-8C2A-0BFCC340ED29}"/>
                  </a:ext>
                </a:extLst>
              </p:cNvPr>
              <p:cNvSpPr txBox="1">
                <a:spLocks noRot="1" noChangeAspect="1" noMove="1" noResize="1" noEditPoints="1" noAdjustHandles="1" noChangeArrowheads="1" noChangeShapeType="1" noTextEdit="1"/>
              </p:cNvSpPr>
              <p:nvPr/>
            </p:nvSpPr>
            <p:spPr>
              <a:xfrm>
                <a:off x="3084129" y="2749666"/>
                <a:ext cx="885307" cy="523220"/>
              </a:xfrm>
              <a:prstGeom prst="rect">
                <a:avLst/>
              </a:prstGeom>
              <a:blipFill>
                <a:blip r:embed="rId7"/>
                <a:stretch>
                  <a:fillRect/>
                </a:stretch>
              </a:blipFill>
            </p:spPr>
            <p:txBody>
              <a:bodyPr/>
              <a:lstStyle/>
              <a:p>
                <a:r>
                  <a:rPr lang="en-IN">
                    <a:noFill/>
                  </a:rPr>
                  <a:t> </a:t>
                </a:r>
              </a:p>
            </p:txBody>
          </p:sp>
        </mc:Fallback>
      </mc:AlternateContent>
      <p:sp>
        <p:nvSpPr>
          <p:cNvPr id="64" name="TextBox 63">
            <a:extLst>
              <a:ext uri="{FF2B5EF4-FFF2-40B4-BE49-F238E27FC236}">
                <a16:creationId xmlns:a16="http://schemas.microsoft.com/office/drawing/2014/main" id="{84E0083E-CDC6-491A-9BB0-8D561BC3AA56}"/>
              </a:ext>
            </a:extLst>
          </p:cNvPr>
          <p:cNvSpPr txBox="1"/>
          <p:nvPr/>
        </p:nvSpPr>
        <p:spPr>
          <a:xfrm>
            <a:off x="4310365" y="2145670"/>
            <a:ext cx="2509535"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IN" dirty="0">
                <a:latin typeface="+mj-lt"/>
              </a:rPr>
              <a:t>No. of alphabets</a:t>
            </a:r>
          </a:p>
        </p:txBody>
      </p:sp>
      <p:cxnSp>
        <p:nvCxnSpPr>
          <p:cNvPr id="65" name="Straight Connector 64">
            <a:extLst>
              <a:ext uri="{FF2B5EF4-FFF2-40B4-BE49-F238E27FC236}">
                <a16:creationId xmlns:a16="http://schemas.microsoft.com/office/drawing/2014/main" id="{4C0703AF-9009-4FE8-A1F0-C9076A782DEF}"/>
              </a:ext>
            </a:extLst>
          </p:cNvPr>
          <p:cNvCxnSpPr>
            <a:cxnSpLocks/>
          </p:cNvCxnSpPr>
          <p:nvPr/>
        </p:nvCxnSpPr>
        <p:spPr>
          <a:xfrm>
            <a:off x="1776413" y="1898122"/>
            <a:ext cx="588168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4F37F2D-65B7-4F9F-BD26-4D94CF1A8654}"/>
                  </a:ext>
                </a:extLst>
              </p:cNvPr>
              <p:cNvSpPr txBox="1"/>
              <p:nvPr/>
            </p:nvSpPr>
            <p:spPr>
              <a:xfrm>
                <a:off x="1679180" y="3955041"/>
                <a:ext cx="1653536" cy="12098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IN" sz="2800" i="1" smtClean="0">
                              <a:solidFill>
                                <a:srgbClr val="002060"/>
                              </a:solidFill>
                              <a:latin typeface="Cambria Math" panose="02040503050406030204" pitchFamily="18" charset="0"/>
                            </a:rPr>
                          </m:ctrlPr>
                        </m:dPr>
                        <m:e>
                          <m:r>
                            <a:rPr lang="en-IN" sz="2800" b="0" i="1" smtClean="0">
                              <a:solidFill>
                                <a:srgbClr val="002060"/>
                              </a:solidFill>
                              <a:latin typeface="Cambria Math" panose="02040503050406030204" pitchFamily="18" charset="0"/>
                            </a:rPr>
                            <m:t> </m:t>
                          </m:r>
                          <m:eqArr>
                            <m:eqArrPr>
                              <m:ctrlPr>
                                <a:rPr lang="en-IN" sz="2800" i="1" smtClean="0">
                                  <a:solidFill>
                                    <a:srgbClr val="002060"/>
                                  </a:solidFill>
                                  <a:latin typeface="Cambria Math" panose="02040503050406030204" pitchFamily="18" charset="0"/>
                                </a:rPr>
                              </m:ctrlPr>
                            </m:eqArrPr>
                            <m:e>
                              <m:r>
                                <a:rPr lang="en-IN" sz="2800" b="0" i="0" smtClean="0">
                                  <a:solidFill>
                                    <a:srgbClr val="002060"/>
                                  </a:solidFill>
                                  <a:latin typeface="Cambria Math" panose="02040503050406030204" pitchFamily="18" charset="0"/>
                                </a:rPr>
                                <m:t> </m:t>
                              </m:r>
                            </m:e>
                            <m:e>
                              <m:f>
                                <m:fPr>
                                  <m:ctrlPr>
                                    <a:rPr lang="en-IN" sz="280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30 </m:t>
                                  </m:r>
                                </m:num>
                                <m:den>
                                  <m:r>
                                    <a:rPr lang="en-IN" sz="2800" b="0" i="0" smtClean="0">
                                      <a:solidFill>
                                        <a:srgbClr val="002060"/>
                                      </a:solidFill>
                                      <a:latin typeface="Cambria Math" panose="02040503050406030204" pitchFamily="18" charset="0"/>
                                    </a:rPr>
                                    <m:t> 26 </m:t>
                                  </m:r>
                                </m:den>
                              </m:f>
                            </m:e>
                            <m:e>
                              <m:r>
                                <a:rPr lang="en-IN" sz="2800" b="0" i="0" smtClean="0">
                                  <a:solidFill>
                                    <a:srgbClr val="002060"/>
                                  </a:solidFill>
                                  <a:latin typeface="Cambria Math" panose="02040503050406030204" pitchFamily="18" charset="0"/>
                                </a:rPr>
                                <m:t> </m:t>
                              </m:r>
                            </m:e>
                          </m:eqArr>
                          <m:r>
                            <a:rPr lang="en-IN" sz="2800" b="0" i="1" smtClean="0">
                              <a:solidFill>
                                <a:srgbClr val="002060"/>
                              </a:solidFill>
                              <a:latin typeface="Cambria Math" panose="02040503050406030204" pitchFamily="18" charset="0"/>
                            </a:rPr>
                            <m:t> </m:t>
                          </m:r>
                        </m:e>
                      </m:d>
                    </m:oMath>
                  </m:oMathPara>
                </a14:m>
                <a:endParaRPr lang="en-IN" sz="2800" dirty="0">
                  <a:solidFill>
                    <a:srgbClr val="002060"/>
                  </a:solidFill>
                </a:endParaRPr>
              </a:p>
            </p:txBody>
          </p:sp>
        </mc:Choice>
        <mc:Fallback xmlns="">
          <p:sp>
            <p:nvSpPr>
              <p:cNvPr id="66" name="TextBox 65">
                <a:extLst>
                  <a:ext uri="{FF2B5EF4-FFF2-40B4-BE49-F238E27FC236}">
                    <a16:creationId xmlns:a16="http://schemas.microsoft.com/office/drawing/2014/main" id="{A4F37F2D-65B7-4F9F-BD26-4D94CF1A8654}"/>
                  </a:ext>
                </a:extLst>
              </p:cNvPr>
              <p:cNvSpPr txBox="1">
                <a:spLocks noRot="1" noChangeAspect="1" noMove="1" noResize="1" noEditPoints="1" noAdjustHandles="1" noChangeArrowheads="1" noChangeShapeType="1" noTextEdit="1"/>
              </p:cNvSpPr>
              <p:nvPr/>
            </p:nvSpPr>
            <p:spPr>
              <a:xfrm>
                <a:off x="1679180" y="3955041"/>
                <a:ext cx="1653536" cy="1209883"/>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6FF008AA-F12E-4D77-8646-1FB318E9C8A9}"/>
                  </a:ext>
                </a:extLst>
              </p:cNvPr>
              <p:cNvSpPr txBox="1"/>
              <p:nvPr/>
            </p:nvSpPr>
            <p:spPr>
              <a:xfrm>
                <a:off x="2801859" y="4298372"/>
                <a:ext cx="1653536" cy="52322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IN" sz="2800" i="1" smtClean="0">
                          <a:solidFill>
                            <a:srgbClr val="002060"/>
                          </a:solidFill>
                          <a:latin typeface="Cambria Math" panose="02040503050406030204" pitchFamily="18" charset="0"/>
                        </a:rPr>
                        <m:t>=</m:t>
                      </m:r>
                      <m:d>
                        <m:dPr>
                          <m:begChr m:val="⌈"/>
                          <m:endChr m:val="⌉"/>
                          <m:ctrlPr>
                            <a:rPr lang="en-IN" sz="2800" i="1" smtClean="0">
                              <a:solidFill>
                                <a:srgbClr val="002060"/>
                              </a:solidFill>
                              <a:latin typeface="Cambria Math" panose="02040503050406030204" pitchFamily="18" charset="0"/>
                            </a:rPr>
                          </m:ctrlPr>
                        </m:dPr>
                        <m:e>
                          <m:r>
                            <a:rPr lang="en-IN" sz="2800" b="0" i="1" smtClean="0">
                              <a:solidFill>
                                <a:srgbClr val="002060"/>
                              </a:solidFill>
                              <a:latin typeface="Cambria Math" panose="02040503050406030204" pitchFamily="18" charset="0"/>
                            </a:rPr>
                            <m:t> 1.15 </m:t>
                          </m:r>
                        </m:e>
                      </m:d>
                    </m:oMath>
                  </m:oMathPara>
                </a14:m>
                <a:endParaRPr lang="en-IN" sz="2800" dirty="0">
                  <a:solidFill>
                    <a:srgbClr val="002060"/>
                  </a:solidFill>
                </a:endParaRPr>
              </a:p>
            </p:txBody>
          </p:sp>
        </mc:Choice>
        <mc:Fallback xmlns="">
          <p:sp>
            <p:nvSpPr>
              <p:cNvPr id="67" name="TextBox 66">
                <a:extLst>
                  <a:ext uri="{FF2B5EF4-FFF2-40B4-BE49-F238E27FC236}">
                    <a16:creationId xmlns:a16="http://schemas.microsoft.com/office/drawing/2014/main" id="{6FF008AA-F12E-4D77-8646-1FB318E9C8A9}"/>
                  </a:ext>
                </a:extLst>
              </p:cNvPr>
              <p:cNvSpPr txBox="1">
                <a:spLocks noRot="1" noChangeAspect="1" noMove="1" noResize="1" noEditPoints="1" noAdjustHandles="1" noChangeArrowheads="1" noChangeShapeType="1" noTextEdit="1"/>
              </p:cNvSpPr>
              <p:nvPr/>
            </p:nvSpPr>
            <p:spPr>
              <a:xfrm>
                <a:off x="2801859" y="4298372"/>
                <a:ext cx="1653536" cy="523220"/>
              </a:xfrm>
              <a:prstGeom prst="rect">
                <a:avLst/>
              </a:prstGeom>
              <a:blipFill>
                <a:blip r:embed="rId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3A5866C-9977-4562-933E-F23191C79380}"/>
                  </a:ext>
                </a:extLst>
              </p:cNvPr>
              <p:cNvSpPr txBox="1"/>
              <p:nvPr/>
            </p:nvSpPr>
            <p:spPr>
              <a:xfrm>
                <a:off x="4306255" y="4298372"/>
                <a:ext cx="767481" cy="52322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IN" sz="2800" i="1" smtClean="0">
                          <a:solidFill>
                            <a:srgbClr val="002060"/>
                          </a:solidFill>
                          <a:latin typeface="Cambria Math" panose="02040503050406030204" pitchFamily="18" charset="0"/>
                        </a:rPr>
                        <m:t>=</m:t>
                      </m:r>
                      <m:r>
                        <a:rPr lang="en-IN" sz="2800" b="0" i="1" smtClean="0">
                          <a:solidFill>
                            <a:srgbClr val="002060"/>
                          </a:solidFill>
                          <a:latin typeface="Cambria Math" panose="02040503050406030204" pitchFamily="18" charset="0"/>
                        </a:rPr>
                        <m:t>2</m:t>
                      </m:r>
                    </m:oMath>
                  </m:oMathPara>
                </a14:m>
                <a:endParaRPr lang="en-IN" sz="2800" dirty="0">
                  <a:solidFill>
                    <a:srgbClr val="002060"/>
                  </a:solidFill>
                </a:endParaRPr>
              </a:p>
            </p:txBody>
          </p:sp>
        </mc:Choice>
        <mc:Fallback xmlns="">
          <p:sp>
            <p:nvSpPr>
              <p:cNvPr id="68" name="TextBox 67">
                <a:extLst>
                  <a:ext uri="{FF2B5EF4-FFF2-40B4-BE49-F238E27FC236}">
                    <a16:creationId xmlns:a16="http://schemas.microsoft.com/office/drawing/2014/main" id="{D3A5866C-9977-4562-933E-F23191C79380}"/>
                  </a:ext>
                </a:extLst>
              </p:cNvPr>
              <p:cNvSpPr txBox="1">
                <a:spLocks noRot="1" noChangeAspect="1" noMove="1" noResize="1" noEditPoints="1" noAdjustHandles="1" noChangeArrowheads="1" noChangeShapeType="1" noTextEdit="1"/>
              </p:cNvSpPr>
              <p:nvPr/>
            </p:nvSpPr>
            <p:spPr>
              <a:xfrm>
                <a:off x="4306255" y="4298372"/>
                <a:ext cx="767481" cy="523220"/>
              </a:xfrm>
              <a:prstGeom prst="rect">
                <a:avLst/>
              </a:prstGeom>
              <a:blipFill>
                <a:blip r:embed="rId10"/>
                <a:stretch>
                  <a:fillRect/>
                </a:stretch>
              </a:blipFill>
            </p:spPr>
            <p:txBody>
              <a:bodyPr/>
              <a:lstStyle/>
              <a:p>
                <a:r>
                  <a:rPr lang="en-IN">
                    <a:noFill/>
                  </a:rPr>
                  <a:t> </a:t>
                </a:r>
              </a:p>
            </p:txBody>
          </p:sp>
        </mc:Fallback>
      </mc:AlternateContent>
      <p:sp>
        <p:nvSpPr>
          <p:cNvPr id="69" name="TextBox 68">
            <a:extLst>
              <a:ext uri="{FF2B5EF4-FFF2-40B4-BE49-F238E27FC236}">
                <a16:creationId xmlns:a16="http://schemas.microsoft.com/office/drawing/2014/main" id="{5CA5725D-A6DE-4810-B04F-CA7E6F42398D}"/>
              </a:ext>
            </a:extLst>
          </p:cNvPr>
          <p:cNvSpPr txBox="1"/>
          <p:nvPr/>
        </p:nvSpPr>
        <p:spPr>
          <a:xfrm>
            <a:off x="4310365" y="2749443"/>
            <a:ext cx="2447623"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IN" dirty="0">
                <a:latin typeface="+mj-lt"/>
              </a:rPr>
              <a:t>No. of students</a:t>
            </a:r>
          </a:p>
        </p:txBody>
      </p:sp>
      <p:sp>
        <p:nvSpPr>
          <p:cNvPr id="70" name="TextBox 69">
            <a:extLst>
              <a:ext uri="{FF2B5EF4-FFF2-40B4-BE49-F238E27FC236}">
                <a16:creationId xmlns:a16="http://schemas.microsoft.com/office/drawing/2014/main" id="{DEBF6139-22C1-44DB-B0A6-3E572C7794B8}"/>
              </a:ext>
            </a:extLst>
          </p:cNvPr>
          <p:cNvSpPr txBox="1"/>
          <p:nvPr/>
        </p:nvSpPr>
        <p:spPr>
          <a:xfrm>
            <a:off x="6770657" y="2749443"/>
            <a:ext cx="1530518"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gn="ctr">
              <a:lnSpc>
                <a:spcPct val="100000"/>
              </a:lnSpc>
              <a:spcBef>
                <a:spcPts val="0"/>
              </a:spcBef>
              <a:spcAft>
                <a:spcPts val="0"/>
              </a:spcAft>
            </a:pPr>
            <a:r>
              <a:rPr lang="en-IN" dirty="0">
                <a:latin typeface="+mj-lt"/>
              </a:rPr>
              <a:t>(Objects)</a:t>
            </a:r>
          </a:p>
        </p:txBody>
      </p:sp>
      <p:sp>
        <p:nvSpPr>
          <p:cNvPr id="71" name="TextBox 70">
            <a:extLst>
              <a:ext uri="{FF2B5EF4-FFF2-40B4-BE49-F238E27FC236}">
                <a16:creationId xmlns:a16="http://schemas.microsoft.com/office/drawing/2014/main" id="{C65AA997-E24F-45EB-AFE4-2DF53B6BB4E2}"/>
              </a:ext>
            </a:extLst>
          </p:cNvPr>
          <p:cNvSpPr txBox="1"/>
          <p:nvPr/>
        </p:nvSpPr>
        <p:spPr>
          <a:xfrm>
            <a:off x="6848914" y="2138050"/>
            <a:ext cx="1374005"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gn="ctr">
              <a:lnSpc>
                <a:spcPct val="100000"/>
              </a:lnSpc>
              <a:spcBef>
                <a:spcPts val="0"/>
              </a:spcBef>
              <a:spcAft>
                <a:spcPts val="0"/>
              </a:spcAft>
            </a:pPr>
            <a:r>
              <a:rPr lang="en-IN" dirty="0">
                <a:latin typeface="+mj-lt"/>
              </a:rPr>
              <a:t>(Boxes)</a:t>
            </a:r>
          </a:p>
        </p:txBody>
      </p:sp>
      <p:sp>
        <p:nvSpPr>
          <p:cNvPr id="72" name="TextBox 71">
            <a:extLst>
              <a:ext uri="{FF2B5EF4-FFF2-40B4-BE49-F238E27FC236}">
                <a16:creationId xmlns:a16="http://schemas.microsoft.com/office/drawing/2014/main" id="{4C79DC98-9F89-4C14-A13D-45C625DD8058}"/>
              </a:ext>
            </a:extLst>
          </p:cNvPr>
          <p:cNvSpPr txBox="1"/>
          <p:nvPr/>
        </p:nvSpPr>
        <p:spPr>
          <a:xfrm>
            <a:off x="1679180" y="3343983"/>
            <a:ext cx="931809"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gn="l">
              <a:lnSpc>
                <a:spcPct val="100000"/>
              </a:lnSpc>
              <a:spcBef>
                <a:spcPts val="0"/>
              </a:spcBef>
              <a:spcAft>
                <a:spcPts val="0"/>
              </a:spcAft>
            </a:pPr>
            <a:r>
              <a:rPr lang="en-IN" i="0" dirty="0">
                <a:latin typeface="+mj-lt"/>
              </a:rPr>
              <a:t>Now</a:t>
            </a:r>
            <a:r>
              <a:rPr lang="en-IN" b="0" i="0" dirty="0">
                <a:latin typeface="+mj-lt"/>
              </a:rPr>
              <a:t>,</a:t>
            </a:r>
            <a:endParaRPr lang="en-IN" dirty="0">
              <a:latin typeface="+mj-lt"/>
            </a:endParaRPr>
          </a:p>
        </p:txBody>
      </p:sp>
    </p:spTree>
    <p:extLst>
      <p:ext uri="{BB962C8B-B14F-4D97-AF65-F5344CB8AC3E}">
        <p14:creationId xmlns:p14="http://schemas.microsoft.com/office/powerpoint/2010/main" val="1025576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wipe(left)">
                                      <p:cBhvr>
                                        <p:cTn id="21" dur="750"/>
                                        <p:tgtEl>
                                          <p:spTgt spid="6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1"/>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64"/>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65"/>
                                        </p:tgtEl>
                                        <p:attrNameLst>
                                          <p:attrName>style.visibility</p:attrName>
                                        </p:attrNameLst>
                                      </p:cBhvr>
                                      <p:to>
                                        <p:strVal val="hidden"/>
                                      </p:to>
                                    </p:set>
                                  </p:childTnLst>
                                </p:cTn>
                              </p:par>
                              <p:par>
                                <p:cTn id="36" presetID="22" presetClass="entr" presetSubtype="8" fill="hold" nodeType="with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wipe(left)">
                                      <p:cBhvr>
                                        <p:cTn id="38" dur="750"/>
                                        <p:tgtEl>
                                          <p:spTgt spid="56"/>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56"/>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1">
                                            <p:txEl>
                                              <p:pRg st="0" end="0"/>
                                            </p:txEl>
                                          </p:spTgt>
                                        </p:tgtEl>
                                        <p:attrNameLst>
                                          <p:attrName>style.visibility</p:attrName>
                                        </p:attrNameLst>
                                      </p:cBhvr>
                                      <p:to>
                                        <p:strVal val="visible"/>
                                      </p:to>
                                    </p:set>
                                  </p:childTnLst>
                                </p:cTn>
                              </p:par>
                            </p:childTnLst>
                          </p:cTn>
                        </p:par>
                        <p:par>
                          <p:cTn id="69" fill="hold">
                            <p:stCondLst>
                              <p:cond delay="0"/>
                            </p:stCondLst>
                            <p:childTnLst>
                              <p:par>
                                <p:cTn id="70" presetID="1" presetClass="entr" presetSubtype="0" fill="hold" grpId="0" nodeType="afterEffect">
                                  <p:stCondLst>
                                    <p:cond delay="500"/>
                                  </p:stCondLst>
                                  <p:childTnLst>
                                    <p:set>
                                      <p:cBhvr>
                                        <p:cTn id="71" dur="1" fill="hold">
                                          <p:stCondLst>
                                            <p:cond delay="0"/>
                                          </p:stCondLst>
                                        </p:cTn>
                                        <p:tgtEl>
                                          <p:spTgt spid="61">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animBg="1"/>
      <p:bldP spid="7" grpId="0" animBg="1"/>
      <p:bldP spid="31" grpId="0"/>
      <p:bldP spid="33" grpId="0"/>
      <p:bldP spid="59" grpId="0"/>
      <p:bldP spid="61" grpId="0" uiExpand="1" build="p" animBg="1"/>
      <p:bldP spid="62" grpId="0"/>
      <p:bldP spid="63" grpId="0"/>
      <p:bldP spid="64" grpId="0"/>
      <p:bldP spid="66" grpId="0"/>
      <p:bldP spid="67" grpId="0"/>
      <p:bldP spid="68" grpId="0"/>
      <p:bldP spid="69" grpId="0"/>
      <p:bldP spid="70" grpId="0"/>
      <p:bldP spid="71" grpId="0"/>
      <p:bldP spid="7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B71C3E8-A061-4461-93FD-1AF9DA2B67D2}"/>
              </a:ext>
            </a:extLst>
          </p:cNvPr>
          <p:cNvSpPr txBox="1"/>
          <p:nvPr/>
        </p:nvSpPr>
        <p:spPr>
          <a:xfrm>
            <a:off x="1679180" y="832046"/>
            <a:ext cx="10381639" cy="1663276"/>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spcBef>
                <a:spcPts val="0"/>
              </a:spcBef>
              <a:spcAft>
                <a:spcPts val="0"/>
              </a:spcAft>
            </a:pPr>
            <a:r>
              <a:rPr lang="en-GB" dirty="0">
                <a:latin typeface="+mj-lt"/>
              </a:rPr>
              <a:t>What is the minimum number of students required in a discrete mathematics class to be sure that at least six will receive the same grade, if there are ﬁve possible grades, A, B, C, D, and E?</a:t>
            </a:r>
            <a:endParaRPr lang="en-IN" dirty="0">
              <a:latin typeface="+mj-lt"/>
            </a:endParaRPr>
          </a:p>
        </p:txBody>
      </p:sp>
      <p:sp>
        <p:nvSpPr>
          <p:cNvPr id="4" name="Title 3">
            <a:extLst>
              <a:ext uri="{FF2B5EF4-FFF2-40B4-BE49-F238E27FC236}">
                <a16:creationId xmlns:a16="http://schemas.microsoft.com/office/drawing/2014/main" id="{8B917056-0969-4E3E-BC1B-AC8797CF286F}"/>
              </a:ext>
            </a:extLst>
          </p:cNvPr>
          <p:cNvSpPr>
            <a:spLocks noGrp="1"/>
          </p:cNvSpPr>
          <p:nvPr>
            <p:ph type="title"/>
          </p:nvPr>
        </p:nvSpPr>
        <p:spPr/>
        <p:txBody>
          <a:bodyPr/>
          <a:lstStyle/>
          <a:p>
            <a:r>
              <a:rPr lang="en-GB" dirty="0"/>
              <a:t>Method 6 ⇝ Example 2</a:t>
            </a:r>
            <a:endParaRPr lang="en-IN" dirty="0"/>
          </a:p>
        </p:txBody>
      </p:sp>
      <p:sp>
        <p:nvSpPr>
          <p:cNvPr id="6" name="Rectangle 5">
            <a:extLst>
              <a:ext uri="{FF2B5EF4-FFF2-40B4-BE49-F238E27FC236}">
                <a16:creationId xmlns:a16="http://schemas.microsoft.com/office/drawing/2014/main" id="{F9CB5B64-627F-4B36-956C-1F4A91AD67AD}"/>
              </a:ext>
            </a:extLst>
          </p:cNvPr>
          <p:cNvSpPr/>
          <p:nvPr/>
        </p:nvSpPr>
        <p:spPr>
          <a:xfrm>
            <a:off x="131180" y="2680384"/>
            <a:ext cx="1548000" cy="523220"/>
          </a:xfrm>
          <a:prstGeom prst="rect">
            <a:avLst/>
          </a:prstGeom>
          <a:solidFill>
            <a:srgbClr val="009AAE"/>
          </a:solidFill>
          <a:ln>
            <a:noFill/>
          </a:ln>
        </p:spPr>
        <p:txBody>
          <a:bodyPr vert="horz" wrap="square" lIns="91440" tIns="45720" rIns="91440" bIns="45720" numCol="1" anchor="ctr" anchorCtr="0" compatLnSpc="1">
            <a:prstTxWarp prst="textNoShape">
              <a:avLst/>
            </a:prstTxWarp>
          </a:bodyPr>
          <a:lstStyle/>
          <a:p>
            <a:pPr algn="ctr">
              <a:buClr>
                <a:schemeClr val="accent6"/>
              </a:buClr>
            </a:pPr>
            <a:r>
              <a:rPr lang="en-GB" sz="2800" dirty="0">
                <a:solidFill>
                  <a:schemeClr val="bg1"/>
                </a:solidFill>
              </a:rPr>
              <a:t>Solution: </a:t>
            </a:r>
            <a:endParaRPr lang="en-IN" sz="2800" dirty="0">
              <a:solidFill>
                <a:schemeClr val="bg1"/>
              </a:solidFill>
            </a:endParaRPr>
          </a:p>
        </p:txBody>
      </p:sp>
      <p:sp>
        <p:nvSpPr>
          <p:cNvPr id="7" name="Rectangle 6">
            <a:extLst>
              <a:ext uri="{FF2B5EF4-FFF2-40B4-BE49-F238E27FC236}">
                <a16:creationId xmlns:a16="http://schemas.microsoft.com/office/drawing/2014/main" id="{36BB7160-ED1D-4ED7-A8EF-214B5166AE81}"/>
              </a:ext>
            </a:extLst>
          </p:cNvPr>
          <p:cNvSpPr/>
          <p:nvPr/>
        </p:nvSpPr>
        <p:spPr>
          <a:xfrm>
            <a:off x="131181" y="873516"/>
            <a:ext cx="1548000" cy="523220"/>
          </a:xfrm>
          <a:prstGeom prst="rect">
            <a:avLst/>
          </a:prstGeom>
          <a:solidFill>
            <a:srgbClr val="009AAE"/>
          </a:solidFill>
          <a:ln>
            <a:noFill/>
          </a:ln>
        </p:spPr>
        <p:txBody>
          <a:bodyPr vert="horz" wrap="square" lIns="91440" tIns="45720" rIns="91440" bIns="45720" numCol="1" anchor="ctr" anchorCtr="0" compatLnSpc="1">
            <a:prstTxWarp prst="textNoShape">
              <a:avLst/>
            </a:prstTxWarp>
          </a:bodyPr>
          <a:lstStyle/>
          <a:p>
            <a:pPr algn="ctr">
              <a:buClr>
                <a:schemeClr val="accent6"/>
              </a:buClr>
            </a:pPr>
            <a:r>
              <a:rPr lang="en-IN" sz="2800" dirty="0">
                <a:solidFill>
                  <a:schemeClr val="bg1"/>
                </a:solidFill>
              </a:rPr>
              <a:t>Question: </a:t>
            </a:r>
          </a:p>
        </p:txBody>
      </p:sp>
      <p:sp>
        <p:nvSpPr>
          <p:cNvPr id="9" name="TextBox 8">
            <a:extLst>
              <a:ext uri="{FF2B5EF4-FFF2-40B4-BE49-F238E27FC236}">
                <a16:creationId xmlns:a16="http://schemas.microsoft.com/office/drawing/2014/main" id="{D20CD80B-3581-4C57-92B8-D98304B94709}"/>
              </a:ext>
            </a:extLst>
          </p:cNvPr>
          <p:cNvSpPr txBox="1"/>
          <p:nvPr/>
        </p:nvSpPr>
        <p:spPr>
          <a:xfrm>
            <a:off x="1679181" y="3262962"/>
            <a:ext cx="5255019"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IN" dirty="0">
                <a:latin typeface="+mj-lt"/>
              </a:rPr>
              <a:t>Let minimum number of students be</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C037A87-C0F6-4006-97CE-68777484D0A7}"/>
                  </a:ext>
                </a:extLst>
              </p:cNvPr>
              <p:cNvSpPr txBox="1"/>
              <p:nvPr/>
            </p:nvSpPr>
            <p:spPr>
              <a:xfrm>
                <a:off x="1679180" y="3853303"/>
                <a:ext cx="169902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14:m>
                  <m:oMathPara xmlns:m="http://schemas.openxmlformats.org/officeDocument/2006/math">
                    <m:oMathParaPr>
                      <m:jc m:val="left"/>
                    </m:oMathParaPr>
                    <m:oMath xmlns:m="http://schemas.openxmlformats.org/officeDocument/2006/math">
                      <m:r>
                        <m:rPr>
                          <m:sty m:val="p"/>
                        </m:rPr>
                        <a:rPr lang="en-IN" b="0" i="0" smtClean="0">
                          <a:latin typeface="Cambria Math" panose="02040503050406030204" pitchFamily="18" charset="0"/>
                        </a:rPr>
                        <m:t>k</m:t>
                      </m:r>
                      <m:r>
                        <a:rPr lang="en-IN" b="0" i="0" smtClean="0">
                          <a:latin typeface="Cambria Math" panose="02040503050406030204" pitchFamily="18" charset="0"/>
                        </a:rPr>
                        <m:t>+1=6</m:t>
                      </m:r>
                    </m:oMath>
                  </m:oMathPara>
                </a14:m>
                <a:endParaRPr lang="en-IN" dirty="0">
                  <a:latin typeface="+mj-lt"/>
                </a:endParaRPr>
              </a:p>
            </p:txBody>
          </p:sp>
        </mc:Choice>
        <mc:Fallback xmlns="">
          <p:sp>
            <p:nvSpPr>
              <p:cNvPr id="25" name="TextBox 24">
                <a:extLst>
                  <a:ext uri="{FF2B5EF4-FFF2-40B4-BE49-F238E27FC236}">
                    <a16:creationId xmlns:a16="http://schemas.microsoft.com/office/drawing/2014/main" id="{CC037A87-C0F6-4006-97CE-68777484D0A7}"/>
                  </a:ext>
                </a:extLst>
              </p:cNvPr>
              <p:cNvSpPr txBox="1">
                <a:spLocks noRot="1" noChangeAspect="1" noMove="1" noResize="1" noEditPoints="1" noAdjustHandles="1" noChangeArrowheads="1" noChangeShapeType="1" noTextEdit="1"/>
              </p:cNvSpPr>
              <p:nvPr/>
            </p:nvSpPr>
            <p:spPr>
              <a:xfrm>
                <a:off x="1679180" y="3853303"/>
                <a:ext cx="1699020" cy="523220"/>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F2CF084-8A10-40D3-9782-A56D13185730}"/>
                  </a:ext>
                </a:extLst>
              </p:cNvPr>
              <p:cNvSpPr txBox="1"/>
              <p:nvPr/>
            </p:nvSpPr>
            <p:spPr>
              <a:xfrm>
                <a:off x="2710750" y="2676503"/>
                <a:ext cx="46966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14:m>
                  <m:oMathPara xmlns:m="http://schemas.openxmlformats.org/officeDocument/2006/math">
                    <m:oMathParaPr>
                      <m:jc m:val="center"/>
                    </m:oMathParaPr>
                    <m:oMath xmlns:m="http://schemas.openxmlformats.org/officeDocument/2006/math">
                      <m:r>
                        <m:rPr>
                          <m:sty m:val="p"/>
                        </m:rPr>
                        <a:rPr lang="en-IN" i="0" dirty="0" smtClean="0">
                          <a:latin typeface="Cambria Math" panose="02040503050406030204" pitchFamily="18" charset="0"/>
                        </a:rPr>
                        <m:t>n</m:t>
                      </m:r>
                    </m:oMath>
                  </m:oMathPara>
                </a14:m>
                <a:endParaRPr lang="en-IN" dirty="0">
                  <a:latin typeface="+mj-lt"/>
                </a:endParaRPr>
              </a:p>
            </p:txBody>
          </p:sp>
        </mc:Choice>
        <mc:Fallback xmlns="">
          <p:sp>
            <p:nvSpPr>
              <p:cNvPr id="31" name="TextBox 30">
                <a:extLst>
                  <a:ext uri="{FF2B5EF4-FFF2-40B4-BE49-F238E27FC236}">
                    <a16:creationId xmlns:a16="http://schemas.microsoft.com/office/drawing/2014/main" id="{9F2CF084-8A10-40D3-9782-A56D13185730}"/>
                  </a:ext>
                </a:extLst>
              </p:cNvPr>
              <p:cNvSpPr txBox="1">
                <a:spLocks noRot="1" noChangeAspect="1" noMove="1" noResize="1" noEditPoints="1" noAdjustHandles="1" noChangeArrowheads="1" noChangeShapeType="1" noTextEdit="1"/>
              </p:cNvSpPr>
              <p:nvPr/>
            </p:nvSpPr>
            <p:spPr>
              <a:xfrm>
                <a:off x="2710750" y="2676503"/>
                <a:ext cx="469660" cy="523220"/>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2D46AD4-E9B9-4006-982E-CC56E8CE1D76}"/>
                  </a:ext>
                </a:extLst>
              </p:cNvPr>
              <p:cNvSpPr txBox="1"/>
              <p:nvPr/>
            </p:nvSpPr>
            <p:spPr>
              <a:xfrm>
                <a:off x="3084130" y="2676503"/>
                <a:ext cx="74676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gn="l">
                  <a:lnSpc>
                    <a:spcPct val="100000"/>
                  </a:lnSpc>
                  <a:spcBef>
                    <a:spcPts val="0"/>
                  </a:spcBef>
                  <a:spcAft>
                    <a:spcPts val="0"/>
                  </a:spcAft>
                </a:pPr>
                <a14:m>
                  <m:oMathPara xmlns:m="http://schemas.openxmlformats.org/officeDocument/2006/math">
                    <m:oMathParaPr>
                      <m:jc m:val="left"/>
                    </m:oMathParaPr>
                    <m:oMath xmlns:m="http://schemas.openxmlformats.org/officeDocument/2006/math">
                      <m:r>
                        <a:rPr lang="en-IN" b="0" i="0" dirty="0" smtClean="0">
                          <a:latin typeface="Cambria Math" panose="02040503050406030204" pitchFamily="18" charset="0"/>
                        </a:rPr>
                        <m:t>=5</m:t>
                      </m:r>
                    </m:oMath>
                  </m:oMathPara>
                </a14:m>
                <a:endParaRPr lang="en-IN" dirty="0">
                  <a:latin typeface="+mj-lt"/>
                </a:endParaRPr>
              </a:p>
            </p:txBody>
          </p:sp>
        </mc:Choice>
        <mc:Fallback xmlns="">
          <p:sp>
            <p:nvSpPr>
              <p:cNvPr id="33" name="TextBox 32">
                <a:extLst>
                  <a:ext uri="{FF2B5EF4-FFF2-40B4-BE49-F238E27FC236}">
                    <a16:creationId xmlns:a16="http://schemas.microsoft.com/office/drawing/2014/main" id="{72D46AD4-E9B9-4006-982E-CC56E8CE1D76}"/>
                  </a:ext>
                </a:extLst>
              </p:cNvPr>
              <p:cNvSpPr txBox="1">
                <a:spLocks noRot="1" noChangeAspect="1" noMove="1" noResize="1" noEditPoints="1" noAdjustHandles="1" noChangeArrowheads="1" noChangeShapeType="1" noTextEdit="1"/>
              </p:cNvSpPr>
              <p:nvPr/>
            </p:nvSpPr>
            <p:spPr>
              <a:xfrm>
                <a:off x="3084130" y="2676503"/>
                <a:ext cx="746760" cy="523220"/>
              </a:xfrm>
              <a:prstGeom prst="rect">
                <a:avLst/>
              </a:prstGeom>
              <a:blipFill>
                <a:blip r:embed="rId4"/>
                <a:stretch>
                  <a:fillRect/>
                </a:stretch>
              </a:blipFill>
            </p:spPr>
            <p:txBody>
              <a:bodyPr/>
              <a:lstStyle/>
              <a:p>
                <a:r>
                  <a:rPr lang="en-IN">
                    <a:noFill/>
                  </a:rPr>
                  <a:t> </a:t>
                </a:r>
              </a:p>
            </p:txBody>
          </p:sp>
        </mc:Fallback>
      </mc:AlternateContent>
      <p:cxnSp>
        <p:nvCxnSpPr>
          <p:cNvPr id="40" name="Straight Connector 39">
            <a:extLst>
              <a:ext uri="{FF2B5EF4-FFF2-40B4-BE49-F238E27FC236}">
                <a16:creationId xmlns:a16="http://schemas.microsoft.com/office/drawing/2014/main" id="{04F6F23E-7B81-4280-A06C-5FEF8E74FB37}"/>
              </a:ext>
            </a:extLst>
          </p:cNvPr>
          <p:cNvCxnSpPr>
            <a:cxnSpLocks/>
          </p:cNvCxnSpPr>
          <p:nvPr/>
        </p:nvCxnSpPr>
        <p:spPr>
          <a:xfrm>
            <a:off x="3007149" y="2442411"/>
            <a:ext cx="6470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1F37E99-B335-424A-B48F-4544E958FA2A}"/>
                  </a:ext>
                </a:extLst>
              </p:cNvPr>
              <p:cNvSpPr txBox="1"/>
              <p:nvPr/>
            </p:nvSpPr>
            <p:spPr>
              <a:xfrm>
                <a:off x="3892526" y="3853303"/>
                <a:ext cx="106934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14:m>
                  <m:oMathPara xmlns:m="http://schemas.openxmlformats.org/officeDocument/2006/math">
                    <m:oMathParaPr>
                      <m:jc m:val="left"/>
                    </m:oMathParaPr>
                    <m:oMath xmlns:m="http://schemas.openxmlformats.org/officeDocument/2006/math">
                      <m:r>
                        <m:rPr>
                          <m:sty m:val="p"/>
                        </m:rPr>
                        <a:rPr lang="en-IN" b="0" i="0" smtClean="0">
                          <a:latin typeface="Cambria Math" panose="02040503050406030204" pitchFamily="18" charset="0"/>
                        </a:rPr>
                        <m:t>k</m:t>
                      </m:r>
                      <m:r>
                        <a:rPr lang="en-IN" b="0" i="0" smtClean="0">
                          <a:latin typeface="Cambria Math" panose="02040503050406030204" pitchFamily="18" charset="0"/>
                        </a:rPr>
                        <m:t>=5</m:t>
                      </m:r>
                    </m:oMath>
                  </m:oMathPara>
                </a14:m>
                <a:endParaRPr lang="en-IN" dirty="0">
                  <a:latin typeface="+mj-lt"/>
                </a:endParaRPr>
              </a:p>
            </p:txBody>
          </p:sp>
        </mc:Choice>
        <mc:Fallback xmlns="">
          <p:sp>
            <p:nvSpPr>
              <p:cNvPr id="42" name="TextBox 41">
                <a:extLst>
                  <a:ext uri="{FF2B5EF4-FFF2-40B4-BE49-F238E27FC236}">
                    <a16:creationId xmlns:a16="http://schemas.microsoft.com/office/drawing/2014/main" id="{B1F37E99-B335-424A-B48F-4544E958FA2A}"/>
                  </a:ext>
                </a:extLst>
              </p:cNvPr>
              <p:cNvSpPr txBox="1">
                <a:spLocks noRot="1" noChangeAspect="1" noMove="1" noResize="1" noEditPoints="1" noAdjustHandles="1" noChangeArrowheads="1" noChangeShapeType="1" noTextEdit="1"/>
              </p:cNvSpPr>
              <p:nvPr/>
            </p:nvSpPr>
            <p:spPr>
              <a:xfrm>
                <a:off x="3892526" y="3853303"/>
                <a:ext cx="1069340" cy="523220"/>
              </a:xfrm>
              <a:prstGeom prst="rect">
                <a:avLst/>
              </a:prstGeom>
              <a:blipFill>
                <a:blip r:embed="rId5"/>
                <a:stretch>
                  <a:fillRect/>
                </a:stretch>
              </a:blipFill>
            </p:spPr>
            <p:txBody>
              <a:bodyPr/>
              <a:lstStyle/>
              <a:p>
                <a:r>
                  <a:rPr lang="en-IN">
                    <a:noFill/>
                  </a:rPr>
                  <a:t> </a:t>
                </a:r>
              </a:p>
            </p:txBody>
          </p:sp>
        </mc:Fallback>
      </mc:AlternateContent>
      <p:sp>
        <p:nvSpPr>
          <p:cNvPr id="43" name="TextBox 42">
            <a:extLst>
              <a:ext uri="{FF2B5EF4-FFF2-40B4-BE49-F238E27FC236}">
                <a16:creationId xmlns:a16="http://schemas.microsoft.com/office/drawing/2014/main" id="{63AE0CD2-B6DE-49CD-B7DC-0223DB5B7DD4}"/>
              </a:ext>
            </a:extLst>
          </p:cNvPr>
          <p:cNvSpPr txBox="1"/>
          <p:nvPr/>
        </p:nvSpPr>
        <p:spPr>
          <a:xfrm>
            <a:off x="1670459" y="4452078"/>
            <a:ext cx="5478364"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IN" dirty="0">
                <a:latin typeface="+mj-lt"/>
              </a:rPr>
              <a:t>Now, minimum number of students is</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40181C4-1195-4D78-B9A0-CE91A898A0F2}"/>
                  </a:ext>
                </a:extLst>
              </p:cNvPr>
              <p:cNvSpPr txBox="1"/>
              <p:nvPr/>
            </p:nvSpPr>
            <p:spPr>
              <a:xfrm>
                <a:off x="1679180" y="5073712"/>
                <a:ext cx="1327969"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14:m>
                  <m:oMathPara xmlns:m="http://schemas.openxmlformats.org/officeDocument/2006/math">
                    <m:oMathParaPr>
                      <m:jc m:val="left"/>
                    </m:oMathParaPr>
                    <m:oMath xmlns:m="http://schemas.openxmlformats.org/officeDocument/2006/math">
                      <m:r>
                        <m:rPr>
                          <m:sty m:val="p"/>
                        </m:rPr>
                        <a:rPr lang="en-IN" dirty="0">
                          <a:latin typeface="Cambria Math" panose="02040503050406030204" pitchFamily="18" charset="0"/>
                        </a:rPr>
                        <m:t>kn</m:t>
                      </m:r>
                      <m:r>
                        <a:rPr lang="en-IN" dirty="0">
                          <a:latin typeface="Cambria Math" panose="02040503050406030204" pitchFamily="18" charset="0"/>
                        </a:rPr>
                        <m:t>+1</m:t>
                      </m:r>
                    </m:oMath>
                  </m:oMathPara>
                </a14:m>
                <a:endParaRPr lang="en-IN" dirty="0"/>
              </a:p>
            </p:txBody>
          </p:sp>
        </mc:Choice>
        <mc:Fallback xmlns="">
          <p:sp>
            <p:nvSpPr>
              <p:cNvPr id="44" name="TextBox 43">
                <a:extLst>
                  <a:ext uri="{FF2B5EF4-FFF2-40B4-BE49-F238E27FC236}">
                    <a16:creationId xmlns:a16="http://schemas.microsoft.com/office/drawing/2014/main" id="{F40181C4-1195-4D78-B9A0-CE91A898A0F2}"/>
                  </a:ext>
                </a:extLst>
              </p:cNvPr>
              <p:cNvSpPr txBox="1">
                <a:spLocks noRot="1" noChangeAspect="1" noMove="1" noResize="1" noEditPoints="1" noAdjustHandles="1" noChangeArrowheads="1" noChangeShapeType="1" noTextEdit="1"/>
              </p:cNvSpPr>
              <p:nvPr/>
            </p:nvSpPr>
            <p:spPr>
              <a:xfrm>
                <a:off x="1679180" y="5073712"/>
                <a:ext cx="1327969" cy="523220"/>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404C51A-0F89-4359-B0A7-DD1C2B38C676}"/>
                  </a:ext>
                </a:extLst>
              </p:cNvPr>
              <p:cNvSpPr txBox="1"/>
              <p:nvPr/>
            </p:nvSpPr>
            <p:spPr>
              <a:xfrm>
                <a:off x="2804488" y="5073712"/>
                <a:ext cx="433044"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14:m>
                  <m:oMathPara xmlns:m="http://schemas.openxmlformats.org/officeDocument/2006/math">
                    <m:oMathParaPr>
                      <m:jc m:val="left"/>
                    </m:oMathParaPr>
                    <m:oMath xmlns:m="http://schemas.openxmlformats.org/officeDocument/2006/math">
                      <m:r>
                        <a:rPr lang="en-IN" b="0" i="0" dirty="0" smtClean="0">
                          <a:latin typeface="Cambria Math" panose="02040503050406030204" pitchFamily="18" charset="0"/>
                        </a:rPr>
                        <m:t>=</m:t>
                      </m:r>
                    </m:oMath>
                  </m:oMathPara>
                </a14:m>
                <a:endParaRPr lang="en-IN" dirty="0"/>
              </a:p>
            </p:txBody>
          </p:sp>
        </mc:Choice>
        <mc:Fallback xmlns="">
          <p:sp>
            <p:nvSpPr>
              <p:cNvPr id="46" name="TextBox 45">
                <a:extLst>
                  <a:ext uri="{FF2B5EF4-FFF2-40B4-BE49-F238E27FC236}">
                    <a16:creationId xmlns:a16="http://schemas.microsoft.com/office/drawing/2014/main" id="{9404C51A-0F89-4359-B0A7-DD1C2B38C676}"/>
                  </a:ext>
                </a:extLst>
              </p:cNvPr>
              <p:cNvSpPr txBox="1">
                <a:spLocks noRot="1" noChangeAspect="1" noMove="1" noResize="1" noEditPoints="1" noAdjustHandles="1" noChangeArrowheads="1" noChangeShapeType="1" noTextEdit="1"/>
              </p:cNvSpPr>
              <p:nvPr/>
            </p:nvSpPr>
            <p:spPr>
              <a:xfrm>
                <a:off x="2804488" y="5073712"/>
                <a:ext cx="433044" cy="523220"/>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43BB8AC-3E42-47D2-896B-86B86DC105AF}"/>
                  </a:ext>
                </a:extLst>
              </p:cNvPr>
              <p:cNvSpPr txBox="1"/>
              <p:nvPr/>
            </p:nvSpPr>
            <p:spPr>
              <a:xfrm>
                <a:off x="3214672" y="5096572"/>
                <a:ext cx="433044"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14:m>
                  <m:oMathPara xmlns:m="http://schemas.openxmlformats.org/officeDocument/2006/math">
                    <m:oMathParaPr>
                      <m:jc m:val="left"/>
                    </m:oMathParaPr>
                    <m:oMath xmlns:m="http://schemas.openxmlformats.org/officeDocument/2006/math">
                      <m:r>
                        <a:rPr lang="en-IN" b="0" i="0" dirty="0" smtClean="0">
                          <a:latin typeface="Cambria Math" panose="02040503050406030204" pitchFamily="18" charset="0"/>
                        </a:rPr>
                        <m:t>5</m:t>
                      </m:r>
                    </m:oMath>
                  </m:oMathPara>
                </a14:m>
                <a:endParaRPr lang="en-IN" dirty="0"/>
              </a:p>
            </p:txBody>
          </p:sp>
        </mc:Choice>
        <mc:Fallback xmlns="">
          <p:sp>
            <p:nvSpPr>
              <p:cNvPr id="47" name="TextBox 46">
                <a:extLst>
                  <a:ext uri="{FF2B5EF4-FFF2-40B4-BE49-F238E27FC236}">
                    <a16:creationId xmlns:a16="http://schemas.microsoft.com/office/drawing/2014/main" id="{F43BB8AC-3E42-47D2-896B-86B86DC105AF}"/>
                  </a:ext>
                </a:extLst>
              </p:cNvPr>
              <p:cNvSpPr txBox="1">
                <a:spLocks noRot="1" noChangeAspect="1" noMove="1" noResize="1" noEditPoints="1" noAdjustHandles="1" noChangeArrowheads="1" noChangeShapeType="1" noTextEdit="1"/>
              </p:cNvSpPr>
              <p:nvPr/>
            </p:nvSpPr>
            <p:spPr>
              <a:xfrm>
                <a:off x="3214672" y="5096572"/>
                <a:ext cx="433044" cy="523220"/>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C942829-5FCA-47EA-B89A-58E711A2D798}"/>
                  </a:ext>
                </a:extLst>
              </p:cNvPr>
              <p:cNvSpPr txBox="1"/>
              <p:nvPr/>
            </p:nvSpPr>
            <p:spPr>
              <a:xfrm>
                <a:off x="3513401" y="5096572"/>
                <a:ext cx="655132"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14:m>
                  <m:oMathPara xmlns:m="http://schemas.openxmlformats.org/officeDocument/2006/math">
                    <m:oMathParaPr>
                      <m:jc m:val="left"/>
                    </m:oMathParaPr>
                    <m:oMath xmlns:m="http://schemas.openxmlformats.org/officeDocument/2006/math">
                      <m:r>
                        <a:rPr lang="en-IN" b="0" i="1" dirty="0" smtClean="0">
                          <a:latin typeface="Cambria Math" panose="02040503050406030204" pitchFamily="18" charset="0"/>
                        </a:rPr>
                        <m:t>⋅</m:t>
                      </m:r>
                      <m:r>
                        <a:rPr lang="en-IN" b="0" i="0" dirty="0" smtClean="0">
                          <a:latin typeface="Cambria Math" panose="02040503050406030204" pitchFamily="18" charset="0"/>
                        </a:rPr>
                        <m:t>5</m:t>
                      </m:r>
                    </m:oMath>
                  </m:oMathPara>
                </a14:m>
                <a:endParaRPr lang="en-IN" dirty="0"/>
              </a:p>
            </p:txBody>
          </p:sp>
        </mc:Choice>
        <mc:Fallback xmlns="">
          <p:sp>
            <p:nvSpPr>
              <p:cNvPr id="49" name="TextBox 48">
                <a:extLst>
                  <a:ext uri="{FF2B5EF4-FFF2-40B4-BE49-F238E27FC236}">
                    <a16:creationId xmlns:a16="http://schemas.microsoft.com/office/drawing/2014/main" id="{7C942829-5FCA-47EA-B89A-58E711A2D798}"/>
                  </a:ext>
                </a:extLst>
              </p:cNvPr>
              <p:cNvSpPr txBox="1">
                <a:spLocks noRot="1" noChangeAspect="1" noMove="1" noResize="1" noEditPoints="1" noAdjustHandles="1" noChangeArrowheads="1" noChangeShapeType="1" noTextEdit="1"/>
              </p:cNvSpPr>
              <p:nvPr/>
            </p:nvSpPr>
            <p:spPr>
              <a:xfrm>
                <a:off x="3513401" y="5096572"/>
                <a:ext cx="655132" cy="523220"/>
              </a:xfrm>
              <a:prstGeom prst="rect">
                <a:avLst/>
              </a:prstGeom>
              <a:blipFill>
                <a:blip r:embed="rId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2101360-7206-47A5-AD4D-B927D364D597}"/>
                  </a:ext>
                </a:extLst>
              </p:cNvPr>
              <p:cNvSpPr txBox="1"/>
              <p:nvPr/>
            </p:nvSpPr>
            <p:spPr>
              <a:xfrm>
                <a:off x="3969437" y="5096572"/>
                <a:ext cx="666822"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14:m>
                  <m:oMathPara xmlns:m="http://schemas.openxmlformats.org/officeDocument/2006/math">
                    <m:oMathParaPr>
                      <m:jc m:val="left"/>
                    </m:oMathParaPr>
                    <m:oMath xmlns:m="http://schemas.openxmlformats.org/officeDocument/2006/math">
                      <m:r>
                        <a:rPr lang="en-IN" b="0" i="0" dirty="0" smtClean="0">
                          <a:latin typeface="Cambria Math" panose="02040503050406030204" pitchFamily="18" charset="0"/>
                        </a:rPr>
                        <m:t>+ 1</m:t>
                      </m:r>
                    </m:oMath>
                  </m:oMathPara>
                </a14:m>
                <a:endParaRPr lang="en-IN" dirty="0"/>
              </a:p>
            </p:txBody>
          </p:sp>
        </mc:Choice>
        <mc:Fallback xmlns="">
          <p:sp>
            <p:nvSpPr>
              <p:cNvPr id="51" name="TextBox 50">
                <a:extLst>
                  <a:ext uri="{FF2B5EF4-FFF2-40B4-BE49-F238E27FC236}">
                    <a16:creationId xmlns:a16="http://schemas.microsoft.com/office/drawing/2014/main" id="{72101360-7206-47A5-AD4D-B927D364D597}"/>
                  </a:ext>
                </a:extLst>
              </p:cNvPr>
              <p:cNvSpPr txBox="1">
                <a:spLocks noRot="1" noChangeAspect="1" noMove="1" noResize="1" noEditPoints="1" noAdjustHandles="1" noChangeArrowheads="1" noChangeShapeType="1" noTextEdit="1"/>
              </p:cNvSpPr>
              <p:nvPr/>
            </p:nvSpPr>
            <p:spPr>
              <a:xfrm>
                <a:off x="3969437" y="5096572"/>
                <a:ext cx="666822" cy="523220"/>
              </a:xfrm>
              <a:prstGeom prst="rect">
                <a:avLst/>
              </a:prstGeom>
              <a:blipFill>
                <a:blip r:embed="rId1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CFBB133-DD9C-425F-8EC5-04863DD8DD32}"/>
                  </a:ext>
                </a:extLst>
              </p:cNvPr>
              <p:cNvSpPr txBox="1"/>
              <p:nvPr/>
            </p:nvSpPr>
            <p:spPr>
              <a:xfrm>
                <a:off x="2804488" y="5596932"/>
                <a:ext cx="433044"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14:m>
                  <m:oMathPara xmlns:m="http://schemas.openxmlformats.org/officeDocument/2006/math">
                    <m:oMathParaPr>
                      <m:jc m:val="left"/>
                    </m:oMathParaPr>
                    <m:oMath xmlns:m="http://schemas.openxmlformats.org/officeDocument/2006/math">
                      <m:r>
                        <a:rPr lang="en-IN" b="0" i="0" dirty="0" smtClean="0">
                          <a:latin typeface="Cambria Math" panose="02040503050406030204" pitchFamily="18" charset="0"/>
                        </a:rPr>
                        <m:t>=</m:t>
                      </m:r>
                    </m:oMath>
                  </m:oMathPara>
                </a14:m>
                <a:endParaRPr lang="en-IN" dirty="0"/>
              </a:p>
            </p:txBody>
          </p:sp>
        </mc:Choice>
        <mc:Fallback xmlns="">
          <p:sp>
            <p:nvSpPr>
              <p:cNvPr id="52" name="TextBox 51">
                <a:extLst>
                  <a:ext uri="{FF2B5EF4-FFF2-40B4-BE49-F238E27FC236}">
                    <a16:creationId xmlns:a16="http://schemas.microsoft.com/office/drawing/2014/main" id="{9CFBB133-DD9C-425F-8EC5-04863DD8DD32}"/>
                  </a:ext>
                </a:extLst>
              </p:cNvPr>
              <p:cNvSpPr txBox="1">
                <a:spLocks noRot="1" noChangeAspect="1" noMove="1" noResize="1" noEditPoints="1" noAdjustHandles="1" noChangeArrowheads="1" noChangeShapeType="1" noTextEdit="1"/>
              </p:cNvSpPr>
              <p:nvPr/>
            </p:nvSpPr>
            <p:spPr>
              <a:xfrm>
                <a:off x="2804488" y="5596932"/>
                <a:ext cx="433044" cy="523220"/>
              </a:xfrm>
              <a:prstGeom prst="rect">
                <a:avLst/>
              </a:prstGeom>
              <a:blipFill>
                <a:blip r:embed="rId11"/>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58EAF04-AF5D-4545-9F69-61966E73D7A1}"/>
                  </a:ext>
                </a:extLst>
              </p:cNvPr>
              <p:cNvSpPr txBox="1"/>
              <p:nvPr/>
            </p:nvSpPr>
            <p:spPr>
              <a:xfrm>
                <a:off x="3214672" y="5616024"/>
                <a:ext cx="541988"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14:m>
                  <m:oMathPara xmlns:m="http://schemas.openxmlformats.org/officeDocument/2006/math">
                    <m:oMathParaPr>
                      <m:jc m:val="left"/>
                    </m:oMathParaPr>
                    <m:oMath xmlns:m="http://schemas.openxmlformats.org/officeDocument/2006/math">
                      <m:r>
                        <a:rPr lang="en-IN" b="0" i="0" dirty="0" smtClean="0">
                          <a:latin typeface="Cambria Math" panose="02040503050406030204" pitchFamily="18" charset="0"/>
                        </a:rPr>
                        <m:t>26</m:t>
                      </m:r>
                    </m:oMath>
                  </m:oMathPara>
                </a14:m>
                <a:endParaRPr lang="en-IN" dirty="0"/>
              </a:p>
            </p:txBody>
          </p:sp>
        </mc:Choice>
        <mc:Fallback xmlns="">
          <p:sp>
            <p:nvSpPr>
              <p:cNvPr id="53" name="TextBox 52">
                <a:extLst>
                  <a:ext uri="{FF2B5EF4-FFF2-40B4-BE49-F238E27FC236}">
                    <a16:creationId xmlns:a16="http://schemas.microsoft.com/office/drawing/2014/main" id="{158EAF04-AF5D-4545-9F69-61966E73D7A1}"/>
                  </a:ext>
                </a:extLst>
              </p:cNvPr>
              <p:cNvSpPr txBox="1">
                <a:spLocks noRot="1" noChangeAspect="1" noMove="1" noResize="1" noEditPoints="1" noAdjustHandles="1" noChangeArrowheads="1" noChangeShapeType="1" noTextEdit="1"/>
              </p:cNvSpPr>
              <p:nvPr/>
            </p:nvSpPr>
            <p:spPr>
              <a:xfrm>
                <a:off x="3214672" y="5616024"/>
                <a:ext cx="541988" cy="523220"/>
              </a:xfrm>
              <a:prstGeom prst="rect">
                <a:avLst/>
              </a:prstGeom>
              <a:blipFill>
                <a:blip r:embed="rId12"/>
                <a:stretch>
                  <a:fillRect/>
                </a:stretch>
              </a:blipFill>
            </p:spPr>
            <p:txBody>
              <a:bodyPr/>
              <a:lstStyle/>
              <a:p>
                <a:r>
                  <a:rPr lang="en-IN">
                    <a:noFill/>
                  </a:rPr>
                  <a:t> </a:t>
                </a:r>
              </a:p>
            </p:txBody>
          </p:sp>
        </mc:Fallback>
      </mc:AlternateContent>
      <p:sp>
        <p:nvSpPr>
          <p:cNvPr id="54" name="TextBox 53">
            <a:extLst>
              <a:ext uri="{FF2B5EF4-FFF2-40B4-BE49-F238E27FC236}">
                <a16:creationId xmlns:a16="http://schemas.microsoft.com/office/drawing/2014/main" id="{4070F649-D115-4FBC-9CCC-46A0E75D4380}"/>
              </a:ext>
            </a:extLst>
          </p:cNvPr>
          <p:cNvSpPr txBox="1"/>
          <p:nvPr/>
        </p:nvSpPr>
        <p:spPr>
          <a:xfrm>
            <a:off x="8119241" y="3262962"/>
            <a:ext cx="1545021"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r>
              <a:rPr lang="en-IN" dirty="0"/>
              <a:t>such that</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FD79262-6507-4581-AB1B-4F12AD71A3BA}"/>
                  </a:ext>
                </a:extLst>
              </p:cNvPr>
              <p:cNvSpPr txBox="1"/>
              <p:nvPr/>
            </p:nvSpPr>
            <p:spPr>
              <a:xfrm>
                <a:off x="6869999" y="3262962"/>
                <a:ext cx="1327969"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14:m>
                  <m:oMathPara xmlns:m="http://schemas.openxmlformats.org/officeDocument/2006/math">
                    <m:oMathParaPr>
                      <m:jc m:val="center"/>
                    </m:oMathParaPr>
                    <m:oMath xmlns:m="http://schemas.openxmlformats.org/officeDocument/2006/math">
                      <m:r>
                        <m:rPr>
                          <m:sty m:val="p"/>
                        </m:rPr>
                        <a:rPr lang="en-IN" dirty="0">
                          <a:latin typeface="Cambria Math" panose="02040503050406030204" pitchFamily="18" charset="0"/>
                        </a:rPr>
                        <m:t>kn</m:t>
                      </m:r>
                      <m:r>
                        <a:rPr lang="en-IN" dirty="0">
                          <a:latin typeface="Cambria Math" panose="02040503050406030204" pitchFamily="18" charset="0"/>
                        </a:rPr>
                        <m:t>+1</m:t>
                      </m:r>
                    </m:oMath>
                  </m:oMathPara>
                </a14:m>
                <a:endParaRPr lang="en-IN" dirty="0"/>
              </a:p>
            </p:txBody>
          </p:sp>
        </mc:Choice>
        <mc:Fallback xmlns="">
          <p:sp>
            <p:nvSpPr>
              <p:cNvPr id="55" name="TextBox 54">
                <a:extLst>
                  <a:ext uri="{FF2B5EF4-FFF2-40B4-BE49-F238E27FC236}">
                    <a16:creationId xmlns:a16="http://schemas.microsoft.com/office/drawing/2014/main" id="{3FD79262-6507-4581-AB1B-4F12AD71A3BA}"/>
                  </a:ext>
                </a:extLst>
              </p:cNvPr>
              <p:cNvSpPr txBox="1">
                <a:spLocks noRot="1" noChangeAspect="1" noMove="1" noResize="1" noEditPoints="1" noAdjustHandles="1" noChangeArrowheads="1" noChangeShapeType="1" noTextEdit="1"/>
              </p:cNvSpPr>
              <p:nvPr/>
            </p:nvSpPr>
            <p:spPr>
              <a:xfrm>
                <a:off x="6869999" y="3262962"/>
                <a:ext cx="1327969" cy="523220"/>
              </a:xfrm>
              <a:prstGeom prst="rect">
                <a:avLst/>
              </a:prstGeom>
              <a:blipFill>
                <a:blip r:embed="rId13"/>
                <a:stretch>
                  <a:fillRect/>
                </a:stretch>
              </a:blipFill>
            </p:spPr>
            <p:txBody>
              <a:bodyPr/>
              <a:lstStyle/>
              <a:p>
                <a:r>
                  <a:rPr lang="en-IN">
                    <a:noFill/>
                  </a:rPr>
                  <a:t> </a:t>
                </a:r>
              </a:p>
            </p:txBody>
          </p:sp>
        </mc:Fallback>
      </mc:AlternateContent>
      <p:cxnSp>
        <p:nvCxnSpPr>
          <p:cNvPr id="56" name="Straight Connector 55">
            <a:extLst>
              <a:ext uri="{FF2B5EF4-FFF2-40B4-BE49-F238E27FC236}">
                <a16:creationId xmlns:a16="http://schemas.microsoft.com/office/drawing/2014/main" id="{FC63894A-29E1-4455-9732-DD74E6BDF7BE}"/>
              </a:ext>
            </a:extLst>
          </p:cNvPr>
          <p:cNvCxnSpPr>
            <a:cxnSpLocks/>
          </p:cNvCxnSpPr>
          <p:nvPr/>
        </p:nvCxnSpPr>
        <p:spPr>
          <a:xfrm>
            <a:off x="7024914" y="1905382"/>
            <a:ext cx="495277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C42A585-FECC-4612-A6C6-446B057E0BAA}"/>
              </a:ext>
            </a:extLst>
          </p:cNvPr>
          <p:cNvCxnSpPr>
            <a:cxnSpLocks/>
          </p:cNvCxnSpPr>
          <p:nvPr/>
        </p:nvCxnSpPr>
        <p:spPr>
          <a:xfrm>
            <a:off x="1765090" y="2442411"/>
            <a:ext cx="8892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3EB845E-6D6F-43F6-ADA2-6B6030AEAE4B}"/>
                  </a:ext>
                </a:extLst>
              </p:cNvPr>
              <p:cNvSpPr txBox="1"/>
              <p:nvPr/>
            </p:nvSpPr>
            <p:spPr>
              <a:xfrm>
                <a:off x="3378200" y="3853303"/>
                <a:ext cx="541988"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m:t>
                      </m:r>
                    </m:oMath>
                  </m:oMathPara>
                </a14:m>
                <a:endParaRPr lang="en-IN" dirty="0">
                  <a:latin typeface="+mj-lt"/>
                </a:endParaRPr>
              </a:p>
            </p:txBody>
          </p:sp>
        </mc:Choice>
        <mc:Fallback xmlns="">
          <p:sp>
            <p:nvSpPr>
              <p:cNvPr id="58" name="TextBox 57">
                <a:extLst>
                  <a:ext uri="{FF2B5EF4-FFF2-40B4-BE49-F238E27FC236}">
                    <a16:creationId xmlns:a16="http://schemas.microsoft.com/office/drawing/2014/main" id="{73EB845E-6D6F-43F6-ADA2-6B6030AEAE4B}"/>
                  </a:ext>
                </a:extLst>
              </p:cNvPr>
              <p:cNvSpPr txBox="1">
                <a:spLocks noRot="1" noChangeAspect="1" noMove="1" noResize="1" noEditPoints="1" noAdjustHandles="1" noChangeArrowheads="1" noChangeShapeType="1" noTextEdit="1"/>
              </p:cNvSpPr>
              <p:nvPr/>
            </p:nvSpPr>
            <p:spPr>
              <a:xfrm>
                <a:off x="3378200" y="3853303"/>
                <a:ext cx="541988" cy="523220"/>
              </a:xfrm>
              <a:prstGeom prst="rect">
                <a:avLst/>
              </a:prstGeom>
              <a:blipFill>
                <a:blip r:embed="rId14"/>
                <a:stretch>
                  <a:fillRect/>
                </a:stretch>
              </a:blipFill>
            </p:spPr>
            <p:txBody>
              <a:bodyPr/>
              <a:lstStyle/>
              <a:p>
                <a:r>
                  <a:rPr lang="en-IN">
                    <a:noFill/>
                  </a:rPr>
                  <a:t> </a:t>
                </a:r>
              </a:p>
            </p:txBody>
          </p:sp>
        </mc:Fallback>
      </mc:AlternateContent>
      <p:sp>
        <p:nvSpPr>
          <p:cNvPr id="14" name="Rectangle: Rounded Corners 13">
            <a:extLst>
              <a:ext uri="{FF2B5EF4-FFF2-40B4-BE49-F238E27FC236}">
                <a16:creationId xmlns:a16="http://schemas.microsoft.com/office/drawing/2014/main" id="{3574EC51-E4DB-4BB2-88DC-17A72F69A794}"/>
              </a:ext>
            </a:extLst>
          </p:cNvPr>
          <p:cNvSpPr/>
          <p:nvPr/>
        </p:nvSpPr>
        <p:spPr>
          <a:xfrm>
            <a:off x="2743200" y="2680384"/>
            <a:ext cx="1095375" cy="519339"/>
          </a:xfrm>
          <a:prstGeom prst="roundRect">
            <a:avLst>
              <a:gd name="adj" fmla="val 16987"/>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chemeClr val="tx1"/>
              </a:solidFill>
            </a:endParaRPr>
          </a:p>
        </p:txBody>
      </p:sp>
      <p:sp>
        <p:nvSpPr>
          <p:cNvPr id="59" name="TextBox 58">
            <a:extLst>
              <a:ext uri="{FF2B5EF4-FFF2-40B4-BE49-F238E27FC236}">
                <a16:creationId xmlns:a16="http://schemas.microsoft.com/office/drawing/2014/main" id="{5B0A5463-A41C-4BF6-9846-71D249777223}"/>
              </a:ext>
            </a:extLst>
          </p:cNvPr>
          <p:cNvSpPr txBox="1"/>
          <p:nvPr/>
        </p:nvSpPr>
        <p:spPr>
          <a:xfrm>
            <a:off x="1679180" y="2676503"/>
            <a:ext cx="931809"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gn="l">
              <a:lnSpc>
                <a:spcPct val="100000"/>
              </a:lnSpc>
              <a:spcBef>
                <a:spcPts val="0"/>
              </a:spcBef>
              <a:spcAft>
                <a:spcPts val="0"/>
              </a:spcAft>
            </a:pPr>
            <a:r>
              <a:rPr lang="en-IN" i="0" dirty="0">
                <a:latin typeface="+mj-lt"/>
              </a:rPr>
              <a:t>He</a:t>
            </a:r>
            <a:r>
              <a:rPr lang="en-IN" b="0" i="0" dirty="0">
                <a:latin typeface="+mj-lt"/>
              </a:rPr>
              <a:t>re,</a:t>
            </a:r>
            <a:endParaRPr lang="en-IN" dirty="0">
              <a:latin typeface="+mj-lt"/>
            </a:endParaRPr>
          </a:p>
        </p:txBody>
      </p:sp>
      <p:sp>
        <p:nvSpPr>
          <p:cNvPr id="60" name="Rectangle: Rounded Corners 59">
            <a:extLst>
              <a:ext uri="{FF2B5EF4-FFF2-40B4-BE49-F238E27FC236}">
                <a16:creationId xmlns:a16="http://schemas.microsoft.com/office/drawing/2014/main" id="{97863CB3-B1F8-412F-B2FF-5F4522EA474B}"/>
              </a:ext>
            </a:extLst>
          </p:cNvPr>
          <p:cNvSpPr/>
          <p:nvPr/>
        </p:nvSpPr>
        <p:spPr>
          <a:xfrm>
            <a:off x="3892526" y="3852626"/>
            <a:ext cx="1034231" cy="519339"/>
          </a:xfrm>
          <a:prstGeom prst="roundRect">
            <a:avLst>
              <a:gd name="adj" fmla="val 16987"/>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260C567-FB5C-4C67-A555-EE2900B6E41F}"/>
                  </a:ext>
                </a:extLst>
              </p:cNvPr>
              <p:cNvSpPr txBox="1"/>
              <p:nvPr/>
            </p:nvSpPr>
            <p:spPr>
              <a:xfrm>
                <a:off x="6621517" y="5096572"/>
                <a:ext cx="5356170" cy="1384995"/>
              </a:xfrm>
              <a:prstGeom prst="rect">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IN" dirty="0">
                    <a:latin typeface="+mj-lt"/>
                  </a:rPr>
                  <a:t>Hence, minimum </a:t>
                </a:r>
                <a14:m>
                  <m:oMath xmlns:m="http://schemas.openxmlformats.org/officeDocument/2006/math">
                    <m:r>
                      <a:rPr lang="en-IN" b="1" i="0" dirty="0" smtClean="0">
                        <a:solidFill>
                          <a:srgbClr val="FF0000"/>
                        </a:solidFill>
                        <a:latin typeface="Cambria Math" panose="02040503050406030204" pitchFamily="18" charset="0"/>
                      </a:rPr>
                      <m:t>𝟐𝟔</m:t>
                    </m:r>
                  </m:oMath>
                </a14:m>
                <a:r>
                  <a:rPr lang="en-IN" dirty="0">
                    <a:latin typeface="+mj-lt"/>
                  </a:rPr>
                  <a:t> students are required in a class to be sure that at least six will receive the same grade.</a:t>
                </a:r>
              </a:p>
            </p:txBody>
          </p:sp>
        </mc:Choice>
        <mc:Fallback xmlns="">
          <p:sp>
            <p:nvSpPr>
              <p:cNvPr id="61" name="TextBox 60">
                <a:extLst>
                  <a:ext uri="{FF2B5EF4-FFF2-40B4-BE49-F238E27FC236}">
                    <a16:creationId xmlns:a16="http://schemas.microsoft.com/office/drawing/2014/main" id="{D260C567-FB5C-4C67-A555-EE2900B6E41F}"/>
                  </a:ext>
                </a:extLst>
              </p:cNvPr>
              <p:cNvSpPr txBox="1">
                <a:spLocks noRot="1" noChangeAspect="1" noMove="1" noResize="1" noEditPoints="1" noAdjustHandles="1" noChangeArrowheads="1" noChangeShapeType="1" noTextEdit="1"/>
              </p:cNvSpPr>
              <p:nvPr/>
            </p:nvSpPr>
            <p:spPr>
              <a:xfrm>
                <a:off x="6621517" y="5096572"/>
                <a:ext cx="5356170" cy="1384995"/>
              </a:xfrm>
              <a:prstGeom prst="rect">
                <a:avLst/>
              </a:prstGeom>
              <a:blipFill>
                <a:blip r:embed="rId15"/>
                <a:stretch>
                  <a:fillRect l="-2036" t="-3017" r="-1923" b="-10345"/>
                </a:stretch>
              </a:blipFill>
              <a:ln w="28575">
                <a:solidFill>
                  <a:srgbClr val="FF0000"/>
                </a:solidFill>
              </a:ln>
            </p:spPr>
            <p:txBody>
              <a:bodyPr/>
              <a:lstStyle/>
              <a:p>
                <a:r>
                  <a:rPr lang="en-IN">
                    <a:noFill/>
                  </a:rPr>
                  <a:t> </a:t>
                </a:r>
              </a:p>
            </p:txBody>
          </p:sp>
        </mc:Fallback>
      </mc:AlternateContent>
      <p:sp>
        <p:nvSpPr>
          <p:cNvPr id="29" name="TextBox 28">
            <a:extLst>
              <a:ext uri="{FF2B5EF4-FFF2-40B4-BE49-F238E27FC236}">
                <a16:creationId xmlns:a16="http://schemas.microsoft.com/office/drawing/2014/main" id="{30CAD0E3-F47F-4B1A-BB3F-3D56F9D0E3D6}"/>
              </a:ext>
            </a:extLst>
          </p:cNvPr>
          <p:cNvSpPr txBox="1"/>
          <p:nvPr/>
        </p:nvSpPr>
        <p:spPr>
          <a:xfrm>
            <a:off x="4235875" y="2680384"/>
            <a:ext cx="1859863"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IN" dirty="0">
                <a:latin typeface="+mj-lt"/>
              </a:rPr>
              <a:t>Five grades</a:t>
            </a:r>
          </a:p>
        </p:txBody>
      </p:sp>
      <p:sp>
        <p:nvSpPr>
          <p:cNvPr id="34" name="TextBox 33">
            <a:extLst>
              <a:ext uri="{FF2B5EF4-FFF2-40B4-BE49-F238E27FC236}">
                <a16:creationId xmlns:a16="http://schemas.microsoft.com/office/drawing/2014/main" id="{6740CC34-2ADE-40F7-AB7B-3B541EA7E1CE}"/>
              </a:ext>
            </a:extLst>
          </p:cNvPr>
          <p:cNvSpPr txBox="1"/>
          <p:nvPr/>
        </p:nvSpPr>
        <p:spPr>
          <a:xfrm>
            <a:off x="6095738" y="2672764"/>
            <a:ext cx="1374005"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gn="ctr">
              <a:lnSpc>
                <a:spcPct val="100000"/>
              </a:lnSpc>
              <a:spcBef>
                <a:spcPts val="0"/>
              </a:spcBef>
              <a:spcAft>
                <a:spcPts val="0"/>
              </a:spcAft>
            </a:pPr>
            <a:r>
              <a:rPr lang="en-IN" dirty="0">
                <a:latin typeface="+mj-lt"/>
              </a:rPr>
              <a:t>(Boxes)</a:t>
            </a:r>
          </a:p>
        </p:txBody>
      </p:sp>
      <p:cxnSp>
        <p:nvCxnSpPr>
          <p:cNvPr id="32" name="Straight Connector 31">
            <a:extLst>
              <a:ext uri="{FF2B5EF4-FFF2-40B4-BE49-F238E27FC236}">
                <a16:creationId xmlns:a16="http://schemas.microsoft.com/office/drawing/2014/main" id="{994B42C4-C0DC-44CE-BB2D-AE09FB09362B}"/>
              </a:ext>
            </a:extLst>
          </p:cNvPr>
          <p:cNvCxnSpPr>
            <a:cxnSpLocks/>
          </p:cNvCxnSpPr>
          <p:nvPr/>
        </p:nvCxnSpPr>
        <p:spPr>
          <a:xfrm>
            <a:off x="11185979" y="1905382"/>
            <a:ext cx="77265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328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left)">
                                      <p:cBhvr>
                                        <p:cTn id="21" dur="750"/>
                                        <p:tgtEl>
                                          <p:spTgt spid="32"/>
                                        </p:tgtEl>
                                      </p:cBhvr>
                                    </p:animEffect>
                                  </p:childTnLst>
                                </p:cTn>
                              </p:par>
                            </p:childTnLst>
                          </p:cTn>
                        </p:par>
                        <p:par>
                          <p:cTn id="22" fill="hold">
                            <p:stCondLst>
                              <p:cond delay="750"/>
                            </p:stCondLst>
                            <p:childTnLst>
                              <p:par>
                                <p:cTn id="23" presetID="22" presetClass="entr" presetSubtype="8" fill="hold" nodeType="after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wipe(left)">
                                      <p:cBhvr>
                                        <p:cTn id="25" dur="500"/>
                                        <p:tgtEl>
                                          <p:spTgt spid="5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wipe(left)">
                                      <p:cBhvr>
                                        <p:cTn id="30" dur="750"/>
                                        <p:tgtEl>
                                          <p:spTgt spid="40"/>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40"/>
                                        </p:tgtEl>
                                        <p:attrNameLst>
                                          <p:attrName>style.visibility</p:attrName>
                                        </p:attrNameLst>
                                      </p:cBhvr>
                                      <p:to>
                                        <p:strVal val="hidden"/>
                                      </p:to>
                                    </p:set>
                                  </p:childTnLst>
                                </p:cTn>
                              </p:par>
                            </p:childTnLst>
                          </p:cTn>
                        </p:par>
                        <p:par>
                          <p:cTn id="45" fill="hold">
                            <p:stCondLst>
                              <p:cond delay="0"/>
                            </p:stCondLst>
                            <p:childTnLst>
                              <p:par>
                                <p:cTn id="46" presetID="1" presetClass="exit" presetSubtype="0" fill="hold" nodeType="afterEffect">
                                  <p:stCondLst>
                                    <p:cond delay="0"/>
                                  </p:stCondLst>
                                  <p:childTnLst>
                                    <p:set>
                                      <p:cBhvr>
                                        <p:cTn id="47" dur="1" fill="hold">
                                          <p:stCondLst>
                                            <p:cond delay="0"/>
                                          </p:stCondLst>
                                        </p:cTn>
                                        <p:tgtEl>
                                          <p:spTgt spid="32"/>
                                        </p:tgtEl>
                                        <p:attrNameLst>
                                          <p:attrName>style.visibility</p:attrName>
                                        </p:attrNameLst>
                                      </p:cBhvr>
                                      <p:to>
                                        <p:strVal val="hidden"/>
                                      </p:to>
                                    </p:set>
                                  </p:childTnLst>
                                </p:cTn>
                              </p:par>
                            </p:childTnLst>
                          </p:cTn>
                        </p:par>
                        <p:par>
                          <p:cTn id="48" fill="hold">
                            <p:stCondLst>
                              <p:cond delay="0"/>
                            </p:stCondLst>
                            <p:childTnLst>
                              <p:par>
                                <p:cTn id="49" presetID="1" presetClass="exit" presetSubtype="0" fill="hold" nodeType="afterEffect">
                                  <p:stCondLst>
                                    <p:cond delay="0"/>
                                  </p:stCondLst>
                                  <p:childTnLst>
                                    <p:set>
                                      <p:cBhvr>
                                        <p:cTn id="50" dur="1" fill="hold">
                                          <p:stCondLst>
                                            <p:cond delay="0"/>
                                          </p:stCondLst>
                                        </p:cTn>
                                        <p:tgtEl>
                                          <p:spTgt spid="57"/>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56"/>
                                        </p:tgtEl>
                                        <p:attrNameLst>
                                          <p:attrName>style.visibility</p:attrName>
                                        </p:attrNameLst>
                                      </p:cBhvr>
                                      <p:to>
                                        <p:strVal val="visible"/>
                                      </p:to>
                                    </p:set>
                                    <p:animEffect transition="in" filter="wipe(left)">
                                      <p:cBhvr>
                                        <p:cTn id="61" dur="750"/>
                                        <p:tgtEl>
                                          <p:spTgt spid="56"/>
                                        </p:tgtEl>
                                      </p:cBhvr>
                                    </p:animEffect>
                                  </p:childTnLst>
                                </p:cTn>
                              </p:par>
                            </p:childTnLst>
                          </p:cTn>
                        </p:par>
                        <p:par>
                          <p:cTn id="62" fill="hold">
                            <p:stCondLst>
                              <p:cond delay="750"/>
                            </p:stCondLst>
                            <p:childTnLst>
                              <p:par>
                                <p:cTn id="63" presetID="22" presetClass="entr" presetSubtype="8" fill="hold" nodeType="after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wipe(left)">
                                      <p:cBhvr>
                                        <p:cTn id="65" dur="500"/>
                                        <p:tgtEl>
                                          <p:spTgt spid="57"/>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25"/>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nodeType="clickEffect">
                                  <p:stCondLst>
                                    <p:cond delay="0"/>
                                  </p:stCondLst>
                                  <p:childTnLst>
                                    <p:set>
                                      <p:cBhvr>
                                        <p:cTn id="73" dur="1" fill="hold">
                                          <p:stCondLst>
                                            <p:cond delay="0"/>
                                          </p:stCondLst>
                                        </p:cTn>
                                        <p:tgtEl>
                                          <p:spTgt spid="56"/>
                                        </p:tgtEl>
                                        <p:attrNameLst>
                                          <p:attrName>style.visibility</p:attrName>
                                        </p:attrNameLst>
                                      </p:cBhvr>
                                      <p:to>
                                        <p:strVal val="hidden"/>
                                      </p:to>
                                    </p:set>
                                  </p:childTnLst>
                                </p:cTn>
                              </p:par>
                            </p:childTnLst>
                          </p:cTn>
                        </p:par>
                        <p:par>
                          <p:cTn id="74" fill="hold">
                            <p:stCondLst>
                              <p:cond delay="0"/>
                            </p:stCondLst>
                            <p:childTnLst>
                              <p:par>
                                <p:cTn id="75" presetID="1" presetClass="exit" presetSubtype="0" fill="hold" nodeType="afterEffect">
                                  <p:stCondLst>
                                    <p:cond delay="0"/>
                                  </p:stCondLst>
                                  <p:childTnLst>
                                    <p:set>
                                      <p:cBhvr>
                                        <p:cTn id="76" dur="1" fill="hold">
                                          <p:stCondLst>
                                            <p:cond delay="0"/>
                                          </p:stCondLst>
                                        </p:cTn>
                                        <p:tgtEl>
                                          <p:spTgt spid="57"/>
                                        </p:tgtEl>
                                        <p:attrNameLst>
                                          <p:attrName>style.visibility</p:attrName>
                                        </p:attrNameLst>
                                      </p:cBhvr>
                                      <p:to>
                                        <p:strVal val="hidden"/>
                                      </p:to>
                                    </p:set>
                                  </p:childTnLst>
                                </p:cTn>
                              </p:par>
                              <p:par>
                                <p:cTn id="77" presetID="1" presetClass="entr" presetSubtype="0" fill="hold" grpId="0" nodeType="withEffect">
                                  <p:stCondLst>
                                    <p:cond delay="0"/>
                                  </p:stCondLst>
                                  <p:childTnLst>
                                    <p:set>
                                      <p:cBhvr>
                                        <p:cTn id="78" dur="1" fill="hold">
                                          <p:stCondLst>
                                            <p:cond delay="0"/>
                                          </p:stCondLst>
                                        </p:cTn>
                                        <p:tgtEl>
                                          <p:spTgt spid="5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60"/>
                                        </p:tgtEl>
                                        <p:attrNameLst>
                                          <p:attrName>style.visibility</p:attrName>
                                        </p:attrNameLst>
                                      </p:cBhvr>
                                      <p:to>
                                        <p:strVal val="visible"/>
                                      </p:to>
                                    </p:set>
                                    <p:animEffect transition="in" filter="wipe(left)">
                                      <p:cBhvr>
                                        <p:cTn id="93" dur="750"/>
                                        <p:tgtEl>
                                          <p:spTgt spid="60"/>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14"/>
                                        </p:tgtEl>
                                        <p:attrNameLst>
                                          <p:attrName>style.visibility</p:attrName>
                                        </p:attrNameLst>
                                      </p:cBhvr>
                                      <p:to>
                                        <p:strVal val="visible"/>
                                      </p:to>
                                    </p:set>
                                    <p:animEffect transition="in" filter="wipe(left)">
                                      <p:cBhvr>
                                        <p:cTn id="96" dur="750"/>
                                        <p:tgtEl>
                                          <p:spTgt spid="14"/>
                                        </p:tgtEl>
                                      </p:cBhvr>
                                    </p:animEffec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4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9"/>
                                        </p:tgtEl>
                                        <p:attrNameLst>
                                          <p:attrName>style.visibility</p:attrName>
                                        </p:attrNameLst>
                                      </p:cBhvr>
                                      <p:to>
                                        <p:strVal val="visible"/>
                                      </p:to>
                                    </p:set>
                                  </p:childTnLst>
                                </p:cTn>
                              </p:par>
                            </p:childTnLst>
                          </p:cTn>
                        </p:par>
                        <p:par>
                          <p:cTn id="103" fill="hold">
                            <p:stCondLst>
                              <p:cond delay="0"/>
                            </p:stCondLst>
                            <p:childTnLst>
                              <p:par>
                                <p:cTn id="104" presetID="1" presetClass="entr" presetSubtype="0" fill="hold" grpId="0" nodeType="afterEffect">
                                  <p:stCondLst>
                                    <p:cond delay="500"/>
                                  </p:stCondLst>
                                  <p:childTnLst>
                                    <p:set>
                                      <p:cBhvr>
                                        <p:cTn id="105" dur="1" fill="hold">
                                          <p:stCondLst>
                                            <p:cond delay="0"/>
                                          </p:stCondLst>
                                        </p:cTn>
                                        <p:tgtEl>
                                          <p:spTgt spid="51"/>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52"/>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53"/>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61">
                                            <p:txEl>
                                              <p:pRg st="0" end="0"/>
                                            </p:txEl>
                                          </p:spTgt>
                                        </p:tgtEl>
                                        <p:attrNameLst>
                                          <p:attrName>style.visibility</p:attrName>
                                        </p:attrNameLst>
                                      </p:cBhvr>
                                      <p:to>
                                        <p:strVal val="visible"/>
                                      </p:to>
                                    </p:set>
                                  </p:childTnLst>
                                </p:cTn>
                              </p:par>
                            </p:childTnLst>
                          </p:cTn>
                        </p:par>
                        <p:par>
                          <p:cTn id="116" fill="hold">
                            <p:stCondLst>
                              <p:cond delay="0"/>
                            </p:stCondLst>
                            <p:childTnLst>
                              <p:par>
                                <p:cTn id="117" presetID="1" presetClass="entr" presetSubtype="0" fill="hold" grpId="0" nodeType="afterEffect">
                                  <p:stCondLst>
                                    <p:cond delay="500"/>
                                  </p:stCondLst>
                                  <p:childTnLst>
                                    <p:set>
                                      <p:cBhvr>
                                        <p:cTn id="118" dur="1" fill="hold">
                                          <p:stCondLst>
                                            <p:cond delay="0"/>
                                          </p:stCondLst>
                                        </p:cTn>
                                        <p:tgtEl>
                                          <p:spTgt spid="61">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animBg="1"/>
      <p:bldP spid="7" grpId="0" animBg="1"/>
      <p:bldP spid="9" grpId="0"/>
      <p:bldP spid="25" grpId="0"/>
      <p:bldP spid="31" grpId="0"/>
      <p:bldP spid="33" grpId="0"/>
      <p:bldP spid="42" grpId="0"/>
      <p:bldP spid="43" grpId="0"/>
      <p:bldP spid="44" grpId="0"/>
      <p:bldP spid="46" grpId="0"/>
      <p:bldP spid="47" grpId="0"/>
      <p:bldP spid="49" grpId="0"/>
      <p:bldP spid="51" grpId="0"/>
      <p:bldP spid="52" grpId="0"/>
      <p:bldP spid="53" grpId="0"/>
      <p:bldP spid="54" grpId="0"/>
      <p:bldP spid="55" grpId="0"/>
      <p:bldP spid="58" grpId="0"/>
      <p:bldP spid="14" grpId="0" animBg="1"/>
      <p:bldP spid="59" grpId="0"/>
      <p:bldP spid="60" grpId="0" animBg="1"/>
      <p:bldP spid="61" grpId="0" uiExpand="1" build="p" animBg="1"/>
      <p:bldP spid="29" grpId="0"/>
      <p:bldP spid="3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854CD797-DE29-41C7-B2F5-D10F1D62CC82}"/>
              </a:ext>
            </a:extLst>
          </p:cNvPr>
          <p:cNvSpPr/>
          <p:nvPr/>
        </p:nvSpPr>
        <p:spPr>
          <a:xfrm>
            <a:off x="954165" y="51145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16" name="TextBox 15">
            <a:extLst>
              <a:ext uri="{FF2B5EF4-FFF2-40B4-BE49-F238E27FC236}">
                <a16:creationId xmlns:a16="http://schemas.microsoft.com/office/drawing/2014/main" id="{0CA37DD2-AB22-447A-B018-EB2E669A682A}"/>
              </a:ext>
            </a:extLst>
          </p:cNvPr>
          <p:cNvSpPr txBox="1"/>
          <p:nvPr/>
        </p:nvSpPr>
        <p:spPr>
          <a:xfrm>
            <a:off x="1527893" y="54868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17" name="Straight Connector 16">
            <a:extLst>
              <a:ext uri="{FF2B5EF4-FFF2-40B4-BE49-F238E27FC236}">
                <a16:creationId xmlns:a16="http://schemas.microsoft.com/office/drawing/2014/main" id="{4F59A2A3-AF1C-4060-BA07-51DF9E55FE5F}"/>
              </a:ext>
            </a:extLst>
          </p:cNvPr>
          <p:cNvCxnSpPr>
            <a:cxnSpLocks/>
          </p:cNvCxnSpPr>
          <p:nvPr/>
        </p:nvCxnSpPr>
        <p:spPr>
          <a:xfrm>
            <a:off x="1191446" y="986018"/>
            <a:ext cx="0" cy="129778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73DE0D8-BF47-4896-BF8F-200F546123CB}"/>
              </a:ext>
            </a:extLst>
          </p:cNvPr>
          <p:cNvSpPr txBox="1"/>
          <p:nvPr/>
        </p:nvSpPr>
        <p:spPr>
          <a:xfrm>
            <a:off x="1458964" y="560256"/>
            <a:ext cx="4124847" cy="1723549"/>
          </a:xfrm>
          <a:prstGeom prst="rect">
            <a:avLst/>
          </a:prstGeom>
          <a:noFill/>
        </p:spPr>
        <p:txBody>
          <a:bodyPr wrap="none" rtlCol="0">
            <a:spAutoFit/>
          </a:bodyPr>
          <a:lstStyle/>
          <a:p>
            <a:r>
              <a:rPr lang="en-US" sz="2800" b="1" dirty="0">
                <a:solidFill>
                  <a:srgbClr val="FF0000"/>
                </a:solidFill>
              </a:rPr>
              <a:t>Outline of Unit 1.2</a:t>
            </a:r>
          </a:p>
          <a:p>
            <a:pPr marL="914400" lvl="1" indent="-457200">
              <a:lnSpc>
                <a:spcPct val="150000"/>
              </a:lnSpc>
              <a:spcBef>
                <a:spcPts val="600"/>
              </a:spcBef>
              <a:buFont typeface="Wingdings" panose="05000000000000000000" pitchFamily="2" charset="2"/>
              <a:buChar char="§"/>
            </a:pPr>
            <a:r>
              <a:rPr lang="en-GB" sz="2400" dirty="0">
                <a:solidFill>
                  <a:srgbClr val="002060"/>
                </a:solidFill>
              </a:rPr>
              <a:t>The Basics of Counting</a:t>
            </a:r>
          </a:p>
          <a:p>
            <a:pPr marL="914400" lvl="1" indent="-457200">
              <a:lnSpc>
                <a:spcPct val="150000"/>
              </a:lnSpc>
              <a:spcBef>
                <a:spcPts val="600"/>
              </a:spcBef>
              <a:buFont typeface="Wingdings" panose="05000000000000000000" pitchFamily="2" charset="2"/>
              <a:buChar char="§"/>
            </a:pPr>
            <a:r>
              <a:rPr lang="en-GB" sz="2400" dirty="0">
                <a:solidFill>
                  <a:srgbClr val="002060"/>
                </a:solidFill>
              </a:rPr>
              <a:t>The Pigeonhole Principle</a:t>
            </a:r>
            <a:endParaRPr lang="en-US" sz="2400" dirty="0">
              <a:solidFill>
                <a:srgbClr val="002060"/>
              </a:solidFill>
            </a:endParaRPr>
          </a:p>
        </p:txBody>
      </p:sp>
      <p:cxnSp>
        <p:nvCxnSpPr>
          <p:cNvPr id="7" name="Straight Connector 6">
            <a:extLst>
              <a:ext uri="{FF2B5EF4-FFF2-40B4-BE49-F238E27FC236}">
                <a16:creationId xmlns:a16="http://schemas.microsoft.com/office/drawing/2014/main" id="{260783CB-CD6F-42CF-8BA5-118F6020C29C}"/>
              </a:ext>
            </a:extLst>
          </p:cNvPr>
          <p:cNvCxnSpPr>
            <a:cxnSpLocks/>
          </p:cNvCxnSpPr>
          <p:nvPr/>
        </p:nvCxnSpPr>
        <p:spPr>
          <a:xfrm>
            <a:off x="1191446" y="0"/>
            <a:ext cx="0" cy="511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411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ppt_w</p:attrName>
                                        </p:attrNameLst>
                                      </p:cBhvr>
                                      <p:tavLst>
                                        <p:tav tm="0">
                                          <p:val>
                                            <p:fltVal val="0"/>
                                          </p:val>
                                        </p:tav>
                                        <p:tav tm="100000">
                                          <p:val>
                                            <p:strVal val="#ppt_w"/>
                                          </p:val>
                                        </p:tav>
                                      </p:tavLst>
                                    </p:anim>
                                    <p:anim calcmode="lin" valueType="num">
                                      <p:cBhvr>
                                        <p:cTn id="12" dur="500" fill="hold"/>
                                        <p:tgtEl>
                                          <p:spTgt spid="15"/>
                                        </p:tgtEl>
                                        <p:attrNameLst>
                                          <p:attrName>ppt_h</p:attrName>
                                        </p:attrNameLst>
                                      </p:cBhvr>
                                      <p:tavLst>
                                        <p:tav tm="0">
                                          <p:val>
                                            <p:fltVal val="0"/>
                                          </p:val>
                                        </p:tav>
                                        <p:tav tm="100000">
                                          <p:val>
                                            <p:strVal val="#ppt_h"/>
                                          </p:val>
                                        </p:tav>
                                      </p:tavLst>
                                    </p:anim>
                                    <p:animEffect transition="in" filter="fade">
                                      <p:cBhvr>
                                        <p:cTn id="13" dur="500"/>
                                        <p:tgtEl>
                                          <p:spTgt spid="15"/>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up)">
                                      <p:cBhvr>
                                        <p:cTn id="17" dur="500"/>
                                        <p:tgtEl>
                                          <p:spTgt spid="18"/>
                                        </p:tgtEl>
                                      </p:cBhvr>
                                    </p:animEffect>
                                  </p:childTnLst>
                                </p:cTn>
                              </p:par>
                              <p:par>
                                <p:cTn id="18" presetID="22" presetClass="entr" presetSubtype="1"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up)">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B71C3E8-A061-4461-93FD-1AF9DA2B67D2}"/>
              </a:ext>
            </a:extLst>
          </p:cNvPr>
          <p:cNvSpPr txBox="1"/>
          <p:nvPr/>
        </p:nvSpPr>
        <p:spPr>
          <a:xfrm>
            <a:off x="1679180" y="816914"/>
            <a:ext cx="10381639" cy="1663276"/>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spcBef>
                <a:spcPts val="0"/>
              </a:spcBef>
              <a:spcAft>
                <a:spcPts val="0"/>
              </a:spcAft>
            </a:pPr>
            <a:r>
              <a:rPr lang="en-GB" dirty="0">
                <a:latin typeface="+mj-lt"/>
              </a:rPr>
              <a:t>A laundry bag contains many red, white and blue socks. Find the minimum number of socks that one needs to choose in order to get four pairs (eight socks) of the same colour.</a:t>
            </a:r>
            <a:endParaRPr lang="en-IN" dirty="0">
              <a:latin typeface="+mj-lt"/>
            </a:endParaRPr>
          </a:p>
        </p:txBody>
      </p:sp>
      <p:sp>
        <p:nvSpPr>
          <p:cNvPr id="4" name="Title 3">
            <a:extLst>
              <a:ext uri="{FF2B5EF4-FFF2-40B4-BE49-F238E27FC236}">
                <a16:creationId xmlns:a16="http://schemas.microsoft.com/office/drawing/2014/main" id="{8B917056-0969-4E3E-BC1B-AC8797CF286F}"/>
              </a:ext>
            </a:extLst>
          </p:cNvPr>
          <p:cNvSpPr>
            <a:spLocks noGrp="1"/>
          </p:cNvSpPr>
          <p:nvPr>
            <p:ph type="title"/>
          </p:nvPr>
        </p:nvSpPr>
        <p:spPr/>
        <p:txBody>
          <a:bodyPr/>
          <a:lstStyle/>
          <a:p>
            <a:r>
              <a:rPr lang="en-GB" dirty="0"/>
              <a:t>Method 6 ⇝ Example 3</a:t>
            </a:r>
            <a:endParaRPr lang="en-IN" dirty="0"/>
          </a:p>
        </p:txBody>
      </p:sp>
      <p:sp>
        <p:nvSpPr>
          <p:cNvPr id="6" name="Rectangle 5">
            <a:extLst>
              <a:ext uri="{FF2B5EF4-FFF2-40B4-BE49-F238E27FC236}">
                <a16:creationId xmlns:a16="http://schemas.microsoft.com/office/drawing/2014/main" id="{F9CB5B64-627F-4B36-956C-1F4A91AD67AD}"/>
              </a:ext>
            </a:extLst>
          </p:cNvPr>
          <p:cNvSpPr/>
          <p:nvPr/>
        </p:nvSpPr>
        <p:spPr>
          <a:xfrm>
            <a:off x="131180" y="2680384"/>
            <a:ext cx="1548000" cy="523220"/>
          </a:xfrm>
          <a:prstGeom prst="rect">
            <a:avLst/>
          </a:prstGeom>
          <a:solidFill>
            <a:srgbClr val="009AAE"/>
          </a:solidFill>
          <a:ln>
            <a:noFill/>
          </a:ln>
        </p:spPr>
        <p:txBody>
          <a:bodyPr vert="horz" wrap="square" lIns="91440" tIns="45720" rIns="91440" bIns="45720" numCol="1" anchor="ctr" anchorCtr="0" compatLnSpc="1">
            <a:prstTxWarp prst="textNoShape">
              <a:avLst/>
            </a:prstTxWarp>
          </a:bodyPr>
          <a:lstStyle/>
          <a:p>
            <a:pPr algn="ctr">
              <a:buClr>
                <a:schemeClr val="accent6"/>
              </a:buClr>
            </a:pPr>
            <a:r>
              <a:rPr lang="en-GB" sz="2800" dirty="0">
                <a:solidFill>
                  <a:schemeClr val="bg1"/>
                </a:solidFill>
              </a:rPr>
              <a:t>Solution: </a:t>
            </a:r>
            <a:endParaRPr lang="en-IN" sz="2800" dirty="0">
              <a:solidFill>
                <a:schemeClr val="bg1"/>
              </a:solidFill>
            </a:endParaRPr>
          </a:p>
        </p:txBody>
      </p:sp>
      <p:sp>
        <p:nvSpPr>
          <p:cNvPr id="7" name="Rectangle 6">
            <a:extLst>
              <a:ext uri="{FF2B5EF4-FFF2-40B4-BE49-F238E27FC236}">
                <a16:creationId xmlns:a16="http://schemas.microsoft.com/office/drawing/2014/main" id="{36BB7160-ED1D-4ED7-A8EF-214B5166AE81}"/>
              </a:ext>
            </a:extLst>
          </p:cNvPr>
          <p:cNvSpPr/>
          <p:nvPr/>
        </p:nvSpPr>
        <p:spPr>
          <a:xfrm>
            <a:off x="131181" y="873516"/>
            <a:ext cx="1548000" cy="523220"/>
          </a:xfrm>
          <a:prstGeom prst="rect">
            <a:avLst/>
          </a:prstGeom>
          <a:solidFill>
            <a:srgbClr val="009AAE"/>
          </a:solidFill>
          <a:ln>
            <a:noFill/>
          </a:ln>
        </p:spPr>
        <p:txBody>
          <a:bodyPr vert="horz" wrap="square" lIns="91440" tIns="45720" rIns="91440" bIns="45720" numCol="1" anchor="ctr" anchorCtr="0" compatLnSpc="1">
            <a:prstTxWarp prst="textNoShape">
              <a:avLst/>
            </a:prstTxWarp>
          </a:bodyPr>
          <a:lstStyle/>
          <a:p>
            <a:pPr algn="ctr">
              <a:buClr>
                <a:schemeClr val="accent6"/>
              </a:buClr>
            </a:pPr>
            <a:r>
              <a:rPr lang="en-IN" sz="2800" dirty="0">
                <a:solidFill>
                  <a:schemeClr val="bg1"/>
                </a:solidFill>
              </a:rPr>
              <a:t>Question: </a:t>
            </a:r>
          </a:p>
        </p:txBody>
      </p:sp>
      <p:sp>
        <p:nvSpPr>
          <p:cNvPr id="9" name="TextBox 8">
            <a:extLst>
              <a:ext uri="{FF2B5EF4-FFF2-40B4-BE49-F238E27FC236}">
                <a16:creationId xmlns:a16="http://schemas.microsoft.com/office/drawing/2014/main" id="{D20CD80B-3581-4C57-92B8-D98304B94709}"/>
              </a:ext>
            </a:extLst>
          </p:cNvPr>
          <p:cNvSpPr txBox="1"/>
          <p:nvPr/>
        </p:nvSpPr>
        <p:spPr>
          <a:xfrm>
            <a:off x="1679181" y="3262962"/>
            <a:ext cx="6347219"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IN" dirty="0">
                <a:latin typeface="+mj-lt"/>
              </a:rPr>
              <a:t>Let minimum number of socks to be chosen</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C037A87-C0F6-4006-97CE-68777484D0A7}"/>
                  </a:ext>
                </a:extLst>
              </p:cNvPr>
              <p:cNvSpPr txBox="1"/>
              <p:nvPr/>
            </p:nvSpPr>
            <p:spPr>
              <a:xfrm>
                <a:off x="1679180" y="3853303"/>
                <a:ext cx="169902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14:m>
                  <m:oMathPara xmlns:m="http://schemas.openxmlformats.org/officeDocument/2006/math">
                    <m:oMathParaPr>
                      <m:jc m:val="left"/>
                    </m:oMathParaPr>
                    <m:oMath xmlns:m="http://schemas.openxmlformats.org/officeDocument/2006/math">
                      <m:r>
                        <m:rPr>
                          <m:sty m:val="p"/>
                        </m:rPr>
                        <a:rPr lang="en-IN" b="0" i="0" smtClean="0">
                          <a:latin typeface="Cambria Math" panose="02040503050406030204" pitchFamily="18" charset="0"/>
                        </a:rPr>
                        <m:t>k</m:t>
                      </m:r>
                      <m:r>
                        <a:rPr lang="en-IN" b="0" i="0" smtClean="0">
                          <a:latin typeface="Cambria Math" panose="02040503050406030204" pitchFamily="18" charset="0"/>
                        </a:rPr>
                        <m:t>+1=8</m:t>
                      </m:r>
                    </m:oMath>
                  </m:oMathPara>
                </a14:m>
                <a:endParaRPr lang="en-IN" dirty="0">
                  <a:latin typeface="+mj-lt"/>
                </a:endParaRPr>
              </a:p>
            </p:txBody>
          </p:sp>
        </mc:Choice>
        <mc:Fallback xmlns="">
          <p:sp>
            <p:nvSpPr>
              <p:cNvPr id="25" name="TextBox 24">
                <a:extLst>
                  <a:ext uri="{FF2B5EF4-FFF2-40B4-BE49-F238E27FC236}">
                    <a16:creationId xmlns:a16="http://schemas.microsoft.com/office/drawing/2014/main" id="{CC037A87-C0F6-4006-97CE-68777484D0A7}"/>
                  </a:ext>
                </a:extLst>
              </p:cNvPr>
              <p:cNvSpPr txBox="1">
                <a:spLocks noRot="1" noChangeAspect="1" noMove="1" noResize="1" noEditPoints="1" noAdjustHandles="1" noChangeArrowheads="1" noChangeShapeType="1" noTextEdit="1"/>
              </p:cNvSpPr>
              <p:nvPr/>
            </p:nvSpPr>
            <p:spPr>
              <a:xfrm>
                <a:off x="1679180" y="3853303"/>
                <a:ext cx="1699020" cy="523220"/>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F2CF084-8A10-40D3-9782-A56D13185730}"/>
                  </a:ext>
                </a:extLst>
              </p:cNvPr>
              <p:cNvSpPr txBox="1"/>
              <p:nvPr/>
            </p:nvSpPr>
            <p:spPr>
              <a:xfrm>
                <a:off x="2710750" y="2676503"/>
                <a:ext cx="46966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14:m>
                  <m:oMathPara xmlns:m="http://schemas.openxmlformats.org/officeDocument/2006/math">
                    <m:oMathParaPr>
                      <m:jc m:val="center"/>
                    </m:oMathParaPr>
                    <m:oMath xmlns:m="http://schemas.openxmlformats.org/officeDocument/2006/math">
                      <m:r>
                        <m:rPr>
                          <m:sty m:val="p"/>
                        </m:rPr>
                        <a:rPr lang="en-IN" i="0" dirty="0" smtClean="0">
                          <a:latin typeface="Cambria Math" panose="02040503050406030204" pitchFamily="18" charset="0"/>
                        </a:rPr>
                        <m:t>n</m:t>
                      </m:r>
                    </m:oMath>
                  </m:oMathPara>
                </a14:m>
                <a:endParaRPr lang="en-IN" dirty="0">
                  <a:latin typeface="+mj-lt"/>
                </a:endParaRPr>
              </a:p>
            </p:txBody>
          </p:sp>
        </mc:Choice>
        <mc:Fallback xmlns="">
          <p:sp>
            <p:nvSpPr>
              <p:cNvPr id="31" name="TextBox 30">
                <a:extLst>
                  <a:ext uri="{FF2B5EF4-FFF2-40B4-BE49-F238E27FC236}">
                    <a16:creationId xmlns:a16="http://schemas.microsoft.com/office/drawing/2014/main" id="{9F2CF084-8A10-40D3-9782-A56D13185730}"/>
                  </a:ext>
                </a:extLst>
              </p:cNvPr>
              <p:cNvSpPr txBox="1">
                <a:spLocks noRot="1" noChangeAspect="1" noMove="1" noResize="1" noEditPoints="1" noAdjustHandles="1" noChangeArrowheads="1" noChangeShapeType="1" noTextEdit="1"/>
              </p:cNvSpPr>
              <p:nvPr/>
            </p:nvSpPr>
            <p:spPr>
              <a:xfrm>
                <a:off x="2710750" y="2676503"/>
                <a:ext cx="469660" cy="523220"/>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2D46AD4-E9B9-4006-982E-CC56E8CE1D76}"/>
                  </a:ext>
                </a:extLst>
              </p:cNvPr>
              <p:cNvSpPr txBox="1"/>
              <p:nvPr/>
            </p:nvSpPr>
            <p:spPr>
              <a:xfrm>
                <a:off x="3084130" y="2676503"/>
                <a:ext cx="74676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gn="l">
                  <a:lnSpc>
                    <a:spcPct val="100000"/>
                  </a:lnSpc>
                  <a:spcBef>
                    <a:spcPts val="0"/>
                  </a:spcBef>
                  <a:spcAft>
                    <a:spcPts val="0"/>
                  </a:spcAft>
                </a:pPr>
                <a14:m>
                  <m:oMathPara xmlns:m="http://schemas.openxmlformats.org/officeDocument/2006/math">
                    <m:oMathParaPr>
                      <m:jc m:val="left"/>
                    </m:oMathParaPr>
                    <m:oMath xmlns:m="http://schemas.openxmlformats.org/officeDocument/2006/math">
                      <m:r>
                        <a:rPr lang="en-IN" b="0" i="0" dirty="0" smtClean="0">
                          <a:latin typeface="Cambria Math" panose="02040503050406030204" pitchFamily="18" charset="0"/>
                        </a:rPr>
                        <m:t>=3</m:t>
                      </m:r>
                    </m:oMath>
                  </m:oMathPara>
                </a14:m>
                <a:endParaRPr lang="en-IN" dirty="0">
                  <a:latin typeface="+mj-lt"/>
                </a:endParaRPr>
              </a:p>
            </p:txBody>
          </p:sp>
        </mc:Choice>
        <mc:Fallback xmlns="">
          <p:sp>
            <p:nvSpPr>
              <p:cNvPr id="33" name="TextBox 32">
                <a:extLst>
                  <a:ext uri="{FF2B5EF4-FFF2-40B4-BE49-F238E27FC236}">
                    <a16:creationId xmlns:a16="http://schemas.microsoft.com/office/drawing/2014/main" id="{72D46AD4-E9B9-4006-982E-CC56E8CE1D76}"/>
                  </a:ext>
                </a:extLst>
              </p:cNvPr>
              <p:cNvSpPr txBox="1">
                <a:spLocks noRot="1" noChangeAspect="1" noMove="1" noResize="1" noEditPoints="1" noAdjustHandles="1" noChangeArrowheads="1" noChangeShapeType="1" noTextEdit="1"/>
              </p:cNvSpPr>
              <p:nvPr/>
            </p:nvSpPr>
            <p:spPr>
              <a:xfrm>
                <a:off x="3084130" y="2676503"/>
                <a:ext cx="746760" cy="523220"/>
              </a:xfrm>
              <a:prstGeom prst="rect">
                <a:avLst/>
              </a:prstGeom>
              <a:blipFill>
                <a:blip r:embed="rId4"/>
                <a:stretch>
                  <a:fillRect/>
                </a:stretch>
              </a:blipFill>
            </p:spPr>
            <p:txBody>
              <a:bodyPr/>
              <a:lstStyle/>
              <a:p>
                <a:r>
                  <a:rPr lang="en-IN">
                    <a:noFill/>
                  </a:rPr>
                  <a:t> </a:t>
                </a:r>
              </a:p>
            </p:txBody>
          </p:sp>
        </mc:Fallback>
      </mc:AlternateContent>
      <p:cxnSp>
        <p:nvCxnSpPr>
          <p:cNvPr id="40" name="Straight Connector 39">
            <a:extLst>
              <a:ext uri="{FF2B5EF4-FFF2-40B4-BE49-F238E27FC236}">
                <a16:creationId xmlns:a16="http://schemas.microsoft.com/office/drawing/2014/main" id="{04F6F23E-7B81-4280-A06C-5FEF8E74FB37}"/>
              </a:ext>
            </a:extLst>
          </p:cNvPr>
          <p:cNvCxnSpPr>
            <a:cxnSpLocks/>
          </p:cNvCxnSpPr>
          <p:nvPr/>
        </p:nvCxnSpPr>
        <p:spPr>
          <a:xfrm>
            <a:off x="10525125" y="1909011"/>
            <a:ext cx="145256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1F37E99-B335-424A-B48F-4544E958FA2A}"/>
                  </a:ext>
                </a:extLst>
              </p:cNvPr>
              <p:cNvSpPr txBox="1"/>
              <p:nvPr/>
            </p:nvSpPr>
            <p:spPr>
              <a:xfrm>
                <a:off x="3892526" y="3853303"/>
                <a:ext cx="106934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14:m>
                  <m:oMathPara xmlns:m="http://schemas.openxmlformats.org/officeDocument/2006/math">
                    <m:oMathParaPr>
                      <m:jc m:val="left"/>
                    </m:oMathParaPr>
                    <m:oMath xmlns:m="http://schemas.openxmlformats.org/officeDocument/2006/math">
                      <m:r>
                        <m:rPr>
                          <m:sty m:val="p"/>
                        </m:rPr>
                        <a:rPr lang="en-IN" b="0" i="0" smtClean="0">
                          <a:latin typeface="Cambria Math" panose="02040503050406030204" pitchFamily="18" charset="0"/>
                        </a:rPr>
                        <m:t>k</m:t>
                      </m:r>
                      <m:r>
                        <a:rPr lang="en-IN" b="0" i="0" smtClean="0">
                          <a:latin typeface="Cambria Math" panose="02040503050406030204" pitchFamily="18" charset="0"/>
                        </a:rPr>
                        <m:t>=7</m:t>
                      </m:r>
                    </m:oMath>
                  </m:oMathPara>
                </a14:m>
                <a:endParaRPr lang="en-IN" dirty="0">
                  <a:latin typeface="+mj-lt"/>
                </a:endParaRPr>
              </a:p>
            </p:txBody>
          </p:sp>
        </mc:Choice>
        <mc:Fallback xmlns="">
          <p:sp>
            <p:nvSpPr>
              <p:cNvPr id="42" name="TextBox 41">
                <a:extLst>
                  <a:ext uri="{FF2B5EF4-FFF2-40B4-BE49-F238E27FC236}">
                    <a16:creationId xmlns:a16="http://schemas.microsoft.com/office/drawing/2014/main" id="{B1F37E99-B335-424A-B48F-4544E958FA2A}"/>
                  </a:ext>
                </a:extLst>
              </p:cNvPr>
              <p:cNvSpPr txBox="1">
                <a:spLocks noRot="1" noChangeAspect="1" noMove="1" noResize="1" noEditPoints="1" noAdjustHandles="1" noChangeArrowheads="1" noChangeShapeType="1" noTextEdit="1"/>
              </p:cNvSpPr>
              <p:nvPr/>
            </p:nvSpPr>
            <p:spPr>
              <a:xfrm>
                <a:off x="3892526" y="3853303"/>
                <a:ext cx="1069340" cy="523220"/>
              </a:xfrm>
              <a:prstGeom prst="rect">
                <a:avLst/>
              </a:prstGeom>
              <a:blipFill>
                <a:blip r:embed="rId5"/>
                <a:stretch>
                  <a:fillRect/>
                </a:stretch>
              </a:blipFill>
            </p:spPr>
            <p:txBody>
              <a:bodyPr/>
              <a:lstStyle/>
              <a:p>
                <a:r>
                  <a:rPr lang="en-IN">
                    <a:noFill/>
                  </a:rPr>
                  <a:t> </a:t>
                </a:r>
              </a:p>
            </p:txBody>
          </p:sp>
        </mc:Fallback>
      </mc:AlternateContent>
      <p:sp>
        <p:nvSpPr>
          <p:cNvPr id="43" name="TextBox 42">
            <a:extLst>
              <a:ext uri="{FF2B5EF4-FFF2-40B4-BE49-F238E27FC236}">
                <a16:creationId xmlns:a16="http://schemas.microsoft.com/office/drawing/2014/main" id="{63AE0CD2-B6DE-49CD-B7DC-0223DB5B7DD4}"/>
              </a:ext>
            </a:extLst>
          </p:cNvPr>
          <p:cNvSpPr txBox="1"/>
          <p:nvPr/>
        </p:nvSpPr>
        <p:spPr>
          <a:xfrm>
            <a:off x="1670459" y="4452078"/>
            <a:ext cx="7923484"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IN" dirty="0">
                <a:latin typeface="+mj-lt"/>
              </a:rPr>
              <a:t>Now, minimum number of socks to be chosen is</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40181C4-1195-4D78-B9A0-CE91A898A0F2}"/>
                  </a:ext>
                </a:extLst>
              </p:cNvPr>
              <p:cNvSpPr txBox="1"/>
              <p:nvPr/>
            </p:nvSpPr>
            <p:spPr>
              <a:xfrm>
                <a:off x="1679180" y="5073712"/>
                <a:ext cx="1327969"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14:m>
                  <m:oMathPara xmlns:m="http://schemas.openxmlformats.org/officeDocument/2006/math">
                    <m:oMathParaPr>
                      <m:jc m:val="left"/>
                    </m:oMathParaPr>
                    <m:oMath xmlns:m="http://schemas.openxmlformats.org/officeDocument/2006/math">
                      <m:r>
                        <m:rPr>
                          <m:sty m:val="p"/>
                        </m:rPr>
                        <a:rPr lang="en-IN" dirty="0">
                          <a:latin typeface="Cambria Math" panose="02040503050406030204" pitchFamily="18" charset="0"/>
                        </a:rPr>
                        <m:t>kn</m:t>
                      </m:r>
                      <m:r>
                        <a:rPr lang="en-IN" dirty="0">
                          <a:latin typeface="Cambria Math" panose="02040503050406030204" pitchFamily="18" charset="0"/>
                        </a:rPr>
                        <m:t>+1</m:t>
                      </m:r>
                    </m:oMath>
                  </m:oMathPara>
                </a14:m>
                <a:endParaRPr lang="en-IN" dirty="0"/>
              </a:p>
            </p:txBody>
          </p:sp>
        </mc:Choice>
        <mc:Fallback xmlns="">
          <p:sp>
            <p:nvSpPr>
              <p:cNvPr id="44" name="TextBox 43">
                <a:extLst>
                  <a:ext uri="{FF2B5EF4-FFF2-40B4-BE49-F238E27FC236}">
                    <a16:creationId xmlns:a16="http://schemas.microsoft.com/office/drawing/2014/main" id="{F40181C4-1195-4D78-B9A0-CE91A898A0F2}"/>
                  </a:ext>
                </a:extLst>
              </p:cNvPr>
              <p:cNvSpPr txBox="1">
                <a:spLocks noRot="1" noChangeAspect="1" noMove="1" noResize="1" noEditPoints="1" noAdjustHandles="1" noChangeArrowheads="1" noChangeShapeType="1" noTextEdit="1"/>
              </p:cNvSpPr>
              <p:nvPr/>
            </p:nvSpPr>
            <p:spPr>
              <a:xfrm>
                <a:off x="1679180" y="5073712"/>
                <a:ext cx="1327969" cy="523220"/>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404C51A-0F89-4359-B0A7-DD1C2B38C676}"/>
                  </a:ext>
                </a:extLst>
              </p:cNvPr>
              <p:cNvSpPr txBox="1"/>
              <p:nvPr/>
            </p:nvSpPr>
            <p:spPr>
              <a:xfrm>
                <a:off x="2804488" y="5073712"/>
                <a:ext cx="433044"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14:m>
                  <m:oMathPara xmlns:m="http://schemas.openxmlformats.org/officeDocument/2006/math">
                    <m:oMathParaPr>
                      <m:jc m:val="left"/>
                    </m:oMathParaPr>
                    <m:oMath xmlns:m="http://schemas.openxmlformats.org/officeDocument/2006/math">
                      <m:r>
                        <a:rPr lang="en-IN" b="0" i="0" dirty="0" smtClean="0">
                          <a:latin typeface="Cambria Math" panose="02040503050406030204" pitchFamily="18" charset="0"/>
                        </a:rPr>
                        <m:t>=</m:t>
                      </m:r>
                    </m:oMath>
                  </m:oMathPara>
                </a14:m>
                <a:endParaRPr lang="en-IN" dirty="0"/>
              </a:p>
            </p:txBody>
          </p:sp>
        </mc:Choice>
        <mc:Fallback xmlns="">
          <p:sp>
            <p:nvSpPr>
              <p:cNvPr id="46" name="TextBox 45">
                <a:extLst>
                  <a:ext uri="{FF2B5EF4-FFF2-40B4-BE49-F238E27FC236}">
                    <a16:creationId xmlns:a16="http://schemas.microsoft.com/office/drawing/2014/main" id="{9404C51A-0F89-4359-B0A7-DD1C2B38C676}"/>
                  </a:ext>
                </a:extLst>
              </p:cNvPr>
              <p:cNvSpPr txBox="1">
                <a:spLocks noRot="1" noChangeAspect="1" noMove="1" noResize="1" noEditPoints="1" noAdjustHandles="1" noChangeArrowheads="1" noChangeShapeType="1" noTextEdit="1"/>
              </p:cNvSpPr>
              <p:nvPr/>
            </p:nvSpPr>
            <p:spPr>
              <a:xfrm>
                <a:off x="2804488" y="5073712"/>
                <a:ext cx="433044" cy="523220"/>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43BB8AC-3E42-47D2-896B-86B86DC105AF}"/>
                  </a:ext>
                </a:extLst>
              </p:cNvPr>
              <p:cNvSpPr txBox="1"/>
              <p:nvPr/>
            </p:nvSpPr>
            <p:spPr>
              <a:xfrm>
                <a:off x="3214672" y="5096572"/>
                <a:ext cx="433044"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14:m>
                  <m:oMathPara xmlns:m="http://schemas.openxmlformats.org/officeDocument/2006/math">
                    <m:oMathParaPr>
                      <m:jc m:val="left"/>
                    </m:oMathParaPr>
                    <m:oMath xmlns:m="http://schemas.openxmlformats.org/officeDocument/2006/math">
                      <m:r>
                        <a:rPr lang="en-IN" b="0" i="0" dirty="0" smtClean="0">
                          <a:latin typeface="Cambria Math" panose="02040503050406030204" pitchFamily="18" charset="0"/>
                        </a:rPr>
                        <m:t>7</m:t>
                      </m:r>
                    </m:oMath>
                  </m:oMathPara>
                </a14:m>
                <a:endParaRPr lang="en-IN" dirty="0"/>
              </a:p>
            </p:txBody>
          </p:sp>
        </mc:Choice>
        <mc:Fallback xmlns="">
          <p:sp>
            <p:nvSpPr>
              <p:cNvPr id="47" name="TextBox 46">
                <a:extLst>
                  <a:ext uri="{FF2B5EF4-FFF2-40B4-BE49-F238E27FC236}">
                    <a16:creationId xmlns:a16="http://schemas.microsoft.com/office/drawing/2014/main" id="{F43BB8AC-3E42-47D2-896B-86B86DC105AF}"/>
                  </a:ext>
                </a:extLst>
              </p:cNvPr>
              <p:cNvSpPr txBox="1">
                <a:spLocks noRot="1" noChangeAspect="1" noMove="1" noResize="1" noEditPoints="1" noAdjustHandles="1" noChangeArrowheads="1" noChangeShapeType="1" noTextEdit="1"/>
              </p:cNvSpPr>
              <p:nvPr/>
            </p:nvSpPr>
            <p:spPr>
              <a:xfrm>
                <a:off x="3214672" y="5096572"/>
                <a:ext cx="433044" cy="523220"/>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C942829-5FCA-47EA-B89A-58E711A2D798}"/>
                  </a:ext>
                </a:extLst>
              </p:cNvPr>
              <p:cNvSpPr txBox="1"/>
              <p:nvPr/>
            </p:nvSpPr>
            <p:spPr>
              <a:xfrm>
                <a:off x="3513401" y="5096572"/>
                <a:ext cx="655132"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14:m>
                  <m:oMathPara xmlns:m="http://schemas.openxmlformats.org/officeDocument/2006/math">
                    <m:oMathParaPr>
                      <m:jc m:val="left"/>
                    </m:oMathParaPr>
                    <m:oMath xmlns:m="http://schemas.openxmlformats.org/officeDocument/2006/math">
                      <m:r>
                        <a:rPr lang="en-IN" b="0" i="1" dirty="0" smtClean="0">
                          <a:latin typeface="Cambria Math" panose="02040503050406030204" pitchFamily="18" charset="0"/>
                        </a:rPr>
                        <m:t>⋅</m:t>
                      </m:r>
                      <m:r>
                        <a:rPr lang="en-IN" b="0" i="0" dirty="0" smtClean="0">
                          <a:latin typeface="Cambria Math" panose="02040503050406030204" pitchFamily="18" charset="0"/>
                        </a:rPr>
                        <m:t>3</m:t>
                      </m:r>
                    </m:oMath>
                  </m:oMathPara>
                </a14:m>
                <a:endParaRPr lang="en-IN" dirty="0"/>
              </a:p>
            </p:txBody>
          </p:sp>
        </mc:Choice>
        <mc:Fallback xmlns="">
          <p:sp>
            <p:nvSpPr>
              <p:cNvPr id="49" name="TextBox 48">
                <a:extLst>
                  <a:ext uri="{FF2B5EF4-FFF2-40B4-BE49-F238E27FC236}">
                    <a16:creationId xmlns:a16="http://schemas.microsoft.com/office/drawing/2014/main" id="{7C942829-5FCA-47EA-B89A-58E711A2D798}"/>
                  </a:ext>
                </a:extLst>
              </p:cNvPr>
              <p:cNvSpPr txBox="1">
                <a:spLocks noRot="1" noChangeAspect="1" noMove="1" noResize="1" noEditPoints="1" noAdjustHandles="1" noChangeArrowheads="1" noChangeShapeType="1" noTextEdit="1"/>
              </p:cNvSpPr>
              <p:nvPr/>
            </p:nvSpPr>
            <p:spPr>
              <a:xfrm>
                <a:off x="3513401" y="5096572"/>
                <a:ext cx="655132" cy="523220"/>
              </a:xfrm>
              <a:prstGeom prst="rect">
                <a:avLst/>
              </a:prstGeom>
              <a:blipFill>
                <a:blip r:embed="rId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2101360-7206-47A5-AD4D-B927D364D597}"/>
                  </a:ext>
                </a:extLst>
              </p:cNvPr>
              <p:cNvSpPr txBox="1"/>
              <p:nvPr/>
            </p:nvSpPr>
            <p:spPr>
              <a:xfrm>
                <a:off x="3969437" y="5096572"/>
                <a:ext cx="666822"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14:m>
                  <m:oMathPara xmlns:m="http://schemas.openxmlformats.org/officeDocument/2006/math">
                    <m:oMathParaPr>
                      <m:jc m:val="left"/>
                    </m:oMathParaPr>
                    <m:oMath xmlns:m="http://schemas.openxmlformats.org/officeDocument/2006/math">
                      <m:r>
                        <a:rPr lang="en-IN" b="0" i="0" dirty="0" smtClean="0">
                          <a:latin typeface="Cambria Math" panose="02040503050406030204" pitchFamily="18" charset="0"/>
                        </a:rPr>
                        <m:t>+ 1</m:t>
                      </m:r>
                    </m:oMath>
                  </m:oMathPara>
                </a14:m>
                <a:endParaRPr lang="en-IN" dirty="0"/>
              </a:p>
            </p:txBody>
          </p:sp>
        </mc:Choice>
        <mc:Fallback xmlns="">
          <p:sp>
            <p:nvSpPr>
              <p:cNvPr id="51" name="TextBox 50">
                <a:extLst>
                  <a:ext uri="{FF2B5EF4-FFF2-40B4-BE49-F238E27FC236}">
                    <a16:creationId xmlns:a16="http://schemas.microsoft.com/office/drawing/2014/main" id="{72101360-7206-47A5-AD4D-B927D364D597}"/>
                  </a:ext>
                </a:extLst>
              </p:cNvPr>
              <p:cNvSpPr txBox="1">
                <a:spLocks noRot="1" noChangeAspect="1" noMove="1" noResize="1" noEditPoints="1" noAdjustHandles="1" noChangeArrowheads="1" noChangeShapeType="1" noTextEdit="1"/>
              </p:cNvSpPr>
              <p:nvPr/>
            </p:nvSpPr>
            <p:spPr>
              <a:xfrm>
                <a:off x="3969437" y="5096572"/>
                <a:ext cx="666822" cy="523220"/>
              </a:xfrm>
              <a:prstGeom prst="rect">
                <a:avLst/>
              </a:prstGeom>
              <a:blipFill>
                <a:blip r:embed="rId1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CFBB133-DD9C-425F-8EC5-04863DD8DD32}"/>
                  </a:ext>
                </a:extLst>
              </p:cNvPr>
              <p:cNvSpPr txBox="1"/>
              <p:nvPr/>
            </p:nvSpPr>
            <p:spPr>
              <a:xfrm>
                <a:off x="2804488" y="5596932"/>
                <a:ext cx="433044"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14:m>
                  <m:oMathPara xmlns:m="http://schemas.openxmlformats.org/officeDocument/2006/math">
                    <m:oMathParaPr>
                      <m:jc m:val="left"/>
                    </m:oMathParaPr>
                    <m:oMath xmlns:m="http://schemas.openxmlformats.org/officeDocument/2006/math">
                      <m:r>
                        <a:rPr lang="en-IN" b="0" i="0" dirty="0" smtClean="0">
                          <a:latin typeface="Cambria Math" panose="02040503050406030204" pitchFamily="18" charset="0"/>
                        </a:rPr>
                        <m:t>=</m:t>
                      </m:r>
                    </m:oMath>
                  </m:oMathPara>
                </a14:m>
                <a:endParaRPr lang="en-IN" dirty="0"/>
              </a:p>
            </p:txBody>
          </p:sp>
        </mc:Choice>
        <mc:Fallback xmlns="">
          <p:sp>
            <p:nvSpPr>
              <p:cNvPr id="52" name="TextBox 51">
                <a:extLst>
                  <a:ext uri="{FF2B5EF4-FFF2-40B4-BE49-F238E27FC236}">
                    <a16:creationId xmlns:a16="http://schemas.microsoft.com/office/drawing/2014/main" id="{9CFBB133-DD9C-425F-8EC5-04863DD8DD32}"/>
                  </a:ext>
                </a:extLst>
              </p:cNvPr>
              <p:cNvSpPr txBox="1">
                <a:spLocks noRot="1" noChangeAspect="1" noMove="1" noResize="1" noEditPoints="1" noAdjustHandles="1" noChangeArrowheads="1" noChangeShapeType="1" noTextEdit="1"/>
              </p:cNvSpPr>
              <p:nvPr/>
            </p:nvSpPr>
            <p:spPr>
              <a:xfrm>
                <a:off x="2804488" y="5596932"/>
                <a:ext cx="433044" cy="523220"/>
              </a:xfrm>
              <a:prstGeom prst="rect">
                <a:avLst/>
              </a:prstGeom>
              <a:blipFill>
                <a:blip r:embed="rId11"/>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58EAF04-AF5D-4545-9F69-61966E73D7A1}"/>
                  </a:ext>
                </a:extLst>
              </p:cNvPr>
              <p:cNvSpPr txBox="1"/>
              <p:nvPr/>
            </p:nvSpPr>
            <p:spPr>
              <a:xfrm>
                <a:off x="3214672" y="5616024"/>
                <a:ext cx="541988"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14:m>
                  <m:oMathPara xmlns:m="http://schemas.openxmlformats.org/officeDocument/2006/math">
                    <m:oMathParaPr>
                      <m:jc m:val="left"/>
                    </m:oMathParaPr>
                    <m:oMath xmlns:m="http://schemas.openxmlformats.org/officeDocument/2006/math">
                      <m:r>
                        <a:rPr lang="en-IN" b="0" i="0" dirty="0" smtClean="0">
                          <a:latin typeface="Cambria Math" panose="02040503050406030204" pitchFamily="18" charset="0"/>
                        </a:rPr>
                        <m:t>22</m:t>
                      </m:r>
                    </m:oMath>
                  </m:oMathPara>
                </a14:m>
                <a:endParaRPr lang="en-IN" dirty="0"/>
              </a:p>
            </p:txBody>
          </p:sp>
        </mc:Choice>
        <mc:Fallback xmlns="">
          <p:sp>
            <p:nvSpPr>
              <p:cNvPr id="53" name="TextBox 52">
                <a:extLst>
                  <a:ext uri="{FF2B5EF4-FFF2-40B4-BE49-F238E27FC236}">
                    <a16:creationId xmlns:a16="http://schemas.microsoft.com/office/drawing/2014/main" id="{158EAF04-AF5D-4545-9F69-61966E73D7A1}"/>
                  </a:ext>
                </a:extLst>
              </p:cNvPr>
              <p:cNvSpPr txBox="1">
                <a:spLocks noRot="1" noChangeAspect="1" noMove="1" noResize="1" noEditPoints="1" noAdjustHandles="1" noChangeArrowheads="1" noChangeShapeType="1" noTextEdit="1"/>
              </p:cNvSpPr>
              <p:nvPr/>
            </p:nvSpPr>
            <p:spPr>
              <a:xfrm>
                <a:off x="3214672" y="5616024"/>
                <a:ext cx="541988" cy="523220"/>
              </a:xfrm>
              <a:prstGeom prst="rect">
                <a:avLst/>
              </a:prstGeom>
              <a:blipFill>
                <a:blip r:embed="rId12"/>
                <a:stretch>
                  <a:fillRect/>
                </a:stretch>
              </a:blipFill>
            </p:spPr>
            <p:txBody>
              <a:bodyPr/>
              <a:lstStyle/>
              <a:p>
                <a:r>
                  <a:rPr lang="en-IN">
                    <a:noFill/>
                  </a:rPr>
                  <a:t> </a:t>
                </a:r>
              </a:p>
            </p:txBody>
          </p:sp>
        </mc:Fallback>
      </mc:AlternateContent>
      <p:sp>
        <p:nvSpPr>
          <p:cNvPr id="54" name="TextBox 53">
            <a:extLst>
              <a:ext uri="{FF2B5EF4-FFF2-40B4-BE49-F238E27FC236}">
                <a16:creationId xmlns:a16="http://schemas.microsoft.com/office/drawing/2014/main" id="{4070F649-D115-4FBC-9CCC-46A0E75D4380}"/>
              </a:ext>
            </a:extLst>
          </p:cNvPr>
          <p:cNvSpPr txBox="1"/>
          <p:nvPr/>
        </p:nvSpPr>
        <p:spPr>
          <a:xfrm>
            <a:off x="9275787" y="3262962"/>
            <a:ext cx="1545021"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r>
              <a:rPr lang="en-IN" dirty="0"/>
              <a:t>such that</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FD79262-6507-4581-AB1B-4F12AD71A3BA}"/>
                  </a:ext>
                </a:extLst>
              </p:cNvPr>
              <p:cNvSpPr txBox="1"/>
              <p:nvPr/>
            </p:nvSpPr>
            <p:spPr>
              <a:xfrm>
                <a:off x="7943055" y="3262962"/>
                <a:ext cx="1327969"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14:m>
                  <m:oMathPara xmlns:m="http://schemas.openxmlformats.org/officeDocument/2006/math">
                    <m:oMathParaPr>
                      <m:jc m:val="center"/>
                    </m:oMathParaPr>
                    <m:oMath xmlns:m="http://schemas.openxmlformats.org/officeDocument/2006/math">
                      <m:r>
                        <m:rPr>
                          <m:sty m:val="p"/>
                        </m:rPr>
                        <a:rPr lang="en-IN" dirty="0">
                          <a:latin typeface="Cambria Math" panose="02040503050406030204" pitchFamily="18" charset="0"/>
                        </a:rPr>
                        <m:t>kn</m:t>
                      </m:r>
                      <m:r>
                        <a:rPr lang="en-IN" dirty="0">
                          <a:latin typeface="Cambria Math" panose="02040503050406030204" pitchFamily="18" charset="0"/>
                        </a:rPr>
                        <m:t>+1</m:t>
                      </m:r>
                    </m:oMath>
                  </m:oMathPara>
                </a14:m>
                <a:endParaRPr lang="en-IN" dirty="0"/>
              </a:p>
            </p:txBody>
          </p:sp>
        </mc:Choice>
        <mc:Fallback xmlns="">
          <p:sp>
            <p:nvSpPr>
              <p:cNvPr id="55" name="TextBox 54">
                <a:extLst>
                  <a:ext uri="{FF2B5EF4-FFF2-40B4-BE49-F238E27FC236}">
                    <a16:creationId xmlns:a16="http://schemas.microsoft.com/office/drawing/2014/main" id="{3FD79262-6507-4581-AB1B-4F12AD71A3BA}"/>
                  </a:ext>
                </a:extLst>
              </p:cNvPr>
              <p:cNvSpPr txBox="1">
                <a:spLocks noRot="1" noChangeAspect="1" noMove="1" noResize="1" noEditPoints="1" noAdjustHandles="1" noChangeArrowheads="1" noChangeShapeType="1" noTextEdit="1"/>
              </p:cNvSpPr>
              <p:nvPr/>
            </p:nvSpPr>
            <p:spPr>
              <a:xfrm>
                <a:off x="7943055" y="3262962"/>
                <a:ext cx="1327969" cy="523220"/>
              </a:xfrm>
              <a:prstGeom prst="rect">
                <a:avLst/>
              </a:prstGeom>
              <a:blipFill>
                <a:blip r:embed="rId13"/>
                <a:stretch>
                  <a:fillRect/>
                </a:stretch>
              </a:blipFill>
            </p:spPr>
            <p:txBody>
              <a:bodyPr/>
              <a:lstStyle/>
              <a:p>
                <a:r>
                  <a:rPr lang="en-IN">
                    <a:noFill/>
                  </a:rPr>
                  <a:t> </a:t>
                </a:r>
              </a:p>
            </p:txBody>
          </p:sp>
        </mc:Fallback>
      </mc:AlternateContent>
      <p:cxnSp>
        <p:nvCxnSpPr>
          <p:cNvPr id="56" name="Straight Connector 55">
            <a:extLst>
              <a:ext uri="{FF2B5EF4-FFF2-40B4-BE49-F238E27FC236}">
                <a16:creationId xmlns:a16="http://schemas.microsoft.com/office/drawing/2014/main" id="{FC63894A-29E1-4455-9732-DD74E6BDF7BE}"/>
              </a:ext>
            </a:extLst>
          </p:cNvPr>
          <p:cNvCxnSpPr>
            <a:cxnSpLocks/>
          </p:cNvCxnSpPr>
          <p:nvPr/>
        </p:nvCxnSpPr>
        <p:spPr>
          <a:xfrm>
            <a:off x="6415364" y="1355197"/>
            <a:ext cx="410976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C42A585-FECC-4612-A6C6-446B057E0BAA}"/>
              </a:ext>
            </a:extLst>
          </p:cNvPr>
          <p:cNvCxnSpPr>
            <a:cxnSpLocks/>
          </p:cNvCxnSpPr>
          <p:nvPr/>
        </p:nvCxnSpPr>
        <p:spPr>
          <a:xfrm>
            <a:off x="1765090" y="2442411"/>
            <a:ext cx="531198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3EB845E-6D6F-43F6-ADA2-6B6030AEAE4B}"/>
                  </a:ext>
                </a:extLst>
              </p:cNvPr>
              <p:cNvSpPr txBox="1"/>
              <p:nvPr/>
            </p:nvSpPr>
            <p:spPr>
              <a:xfrm>
                <a:off x="3378200" y="3853303"/>
                <a:ext cx="541988"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m:t>
                      </m:r>
                    </m:oMath>
                  </m:oMathPara>
                </a14:m>
                <a:endParaRPr lang="en-IN" dirty="0">
                  <a:latin typeface="+mj-lt"/>
                </a:endParaRPr>
              </a:p>
            </p:txBody>
          </p:sp>
        </mc:Choice>
        <mc:Fallback xmlns="">
          <p:sp>
            <p:nvSpPr>
              <p:cNvPr id="58" name="TextBox 57">
                <a:extLst>
                  <a:ext uri="{FF2B5EF4-FFF2-40B4-BE49-F238E27FC236}">
                    <a16:creationId xmlns:a16="http://schemas.microsoft.com/office/drawing/2014/main" id="{73EB845E-6D6F-43F6-ADA2-6B6030AEAE4B}"/>
                  </a:ext>
                </a:extLst>
              </p:cNvPr>
              <p:cNvSpPr txBox="1">
                <a:spLocks noRot="1" noChangeAspect="1" noMove="1" noResize="1" noEditPoints="1" noAdjustHandles="1" noChangeArrowheads="1" noChangeShapeType="1" noTextEdit="1"/>
              </p:cNvSpPr>
              <p:nvPr/>
            </p:nvSpPr>
            <p:spPr>
              <a:xfrm>
                <a:off x="3378200" y="3853303"/>
                <a:ext cx="541988" cy="523220"/>
              </a:xfrm>
              <a:prstGeom prst="rect">
                <a:avLst/>
              </a:prstGeom>
              <a:blipFill>
                <a:blip r:embed="rId14"/>
                <a:stretch>
                  <a:fillRect/>
                </a:stretch>
              </a:blipFill>
            </p:spPr>
            <p:txBody>
              <a:bodyPr/>
              <a:lstStyle/>
              <a:p>
                <a:r>
                  <a:rPr lang="en-IN">
                    <a:noFill/>
                  </a:rPr>
                  <a:t> </a:t>
                </a:r>
              </a:p>
            </p:txBody>
          </p:sp>
        </mc:Fallback>
      </mc:AlternateContent>
      <p:sp>
        <p:nvSpPr>
          <p:cNvPr id="14" name="Rectangle: Rounded Corners 13">
            <a:extLst>
              <a:ext uri="{FF2B5EF4-FFF2-40B4-BE49-F238E27FC236}">
                <a16:creationId xmlns:a16="http://schemas.microsoft.com/office/drawing/2014/main" id="{3574EC51-E4DB-4BB2-88DC-17A72F69A794}"/>
              </a:ext>
            </a:extLst>
          </p:cNvPr>
          <p:cNvSpPr/>
          <p:nvPr/>
        </p:nvSpPr>
        <p:spPr>
          <a:xfrm>
            <a:off x="2743200" y="2680384"/>
            <a:ext cx="1095375" cy="519339"/>
          </a:xfrm>
          <a:prstGeom prst="roundRect">
            <a:avLst>
              <a:gd name="adj" fmla="val 16987"/>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chemeClr val="tx1"/>
              </a:solidFill>
            </a:endParaRPr>
          </a:p>
        </p:txBody>
      </p:sp>
      <p:sp>
        <p:nvSpPr>
          <p:cNvPr id="59" name="TextBox 58">
            <a:extLst>
              <a:ext uri="{FF2B5EF4-FFF2-40B4-BE49-F238E27FC236}">
                <a16:creationId xmlns:a16="http://schemas.microsoft.com/office/drawing/2014/main" id="{5B0A5463-A41C-4BF6-9846-71D249777223}"/>
              </a:ext>
            </a:extLst>
          </p:cNvPr>
          <p:cNvSpPr txBox="1"/>
          <p:nvPr/>
        </p:nvSpPr>
        <p:spPr>
          <a:xfrm>
            <a:off x="1679180" y="2676503"/>
            <a:ext cx="931809"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gn="l">
              <a:lnSpc>
                <a:spcPct val="100000"/>
              </a:lnSpc>
              <a:spcBef>
                <a:spcPts val="0"/>
              </a:spcBef>
              <a:spcAft>
                <a:spcPts val="0"/>
              </a:spcAft>
            </a:pPr>
            <a:r>
              <a:rPr lang="en-IN" i="0" dirty="0">
                <a:latin typeface="+mj-lt"/>
              </a:rPr>
              <a:t>He</a:t>
            </a:r>
            <a:r>
              <a:rPr lang="en-IN" b="0" i="0" dirty="0">
                <a:latin typeface="+mj-lt"/>
              </a:rPr>
              <a:t>re,</a:t>
            </a:r>
            <a:endParaRPr lang="en-IN" dirty="0">
              <a:latin typeface="+mj-lt"/>
            </a:endParaRPr>
          </a:p>
        </p:txBody>
      </p:sp>
      <p:sp>
        <p:nvSpPr>
          <p:cNvPr id="60" name="Rectangle: Rounded Corners 59">
            <a:extLst>
              <a:ext uri="{FF2B5EF4-FFF2-40B4-BE49-F238E27FC236}">
                <a16:creationId xmlns:a16="http://schemas.microsoft.com/office/drawing/2014/main" id="{97863CB3-B1F8-412F-B2FF-5F4522EA474B}"/>
              </a:ext>
            </a:extLst>
          </p:cNvPr>
          <p:cNvSpPr/>
          <p:nvPr/>
        </p:nvSpPr>
        <p:spPr>
          <a:xfrm>
            <a:off x="3892526" y="3852626"/>
            <a:ext cx="1034231" cy="519339"/>
          </a:xfrm>
          <a:prstGeom prst="roundRect">
            <a:avLst>
              <a:gd name="adj" fmla="val 16987"/>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260C567-FB5C-4C67-A555-EE2900B6E41F}"/>
                  </a:ext>
                </a:extLst>
              </p:cNvPr>
              <p:cNvSpPr txBox="1"/>
              <p:nvPr/>
            </p:nvSpPr>
            <p:spPr>
              <a:xfrm>
                <a:off x="6621517" y="5096572"/>
                <a:ext cx="5356170" cy="1384995"/>
              </a:xfrm>
              <a:prstGeom prst="rect">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IN" dirty="0">
                    <a:latin typeface="+mj-lt"/>
                  </a:rPr>
                  <a:t>Hence, one needs to chose minimum </a:t>
                </a:r>
                <a14:m>
                  <m:oMath xmlns:m="http://schemas.openxmlformats.org/officeDocument/2006/math">
                    <m:r>
                      <a:rPr lang="en-IN" b="1" i="0" dirty="0" smtClean="0">
                        <a:solidFill>
                          <a:srgbClr val="FF0000"/>
                        </a:solidFill>
                        <a:latin typeface="Cambria Math" panose="02040503050406030204" pitchFamily="18" charset="0"/>
                      </a:rPr>
                      <m:t>𝟐𝟐</m:t>
                    </m:r>
                  </m:oMath>
                </a14:m>
                <a:r>
                  <a:rPr lang="en-IN" dirty="0">
                    <a:latin typeface="+mj-lt"/>
                  </a:rPr>
                  <a:t> socks </a:t>
                </a:r>
                <a:r>
                  <a:rPr lang="en-GB" dirty="0">
                    <a:latin typeface="+mj-lt"/>
                  </a:rPr>
                  <a:t>in order to get four pairs (eight socks) of the same colour</a:t>
                </a:r>
                <a:r>
                  <a:rPr lang="en-IN" dirty="0">
                    <a:latin typeface="+mj-lt"/>
                  </a:rPr>
                  <a:t>.</a:t>
                </a:r>
              </a:p>
            </p:txBody>
          </p:sp>
        </mc:Choice>
        <mc:Fallback xmlns="">
          <p:sp>
            <p:nvSpPr>
              <p:cNvPr id="61" name="TextBox 60">
                <a:extLst>
                  <a:ext uri="{FF2B5EF4-FFF2-40B4-BE49-F238E27FC236}">
                    <a16:creationId xmlns:a16="http://schemas.microsoft.com/office/drawing/2014/main" id="{D260C567-FB5C-4C67-A555-EE2900B6E41F}"/>
                  </a:ext>
                </a:extLst>
              </p:cNvPr>
              <p:cNvSpPr txBox="1">
                <a:spLocks noRot="1" noChangeAspect="1" noMove="1" noResize="1" noEditPoints="1" noAdjustHandles="1" noChangeArrowheads="1" noChangeShapeType="1" noTextEdit="1"/>
              </p:cNvSpPr>
              <p:nvPr/>
            </p:nvSpPr>
            <p:spPr>
              <a:xfrm>
                <a:off x="6621517" y="5096572"/>
                <a:ext cx="5356170" cy="1384995"/>
              </a:xfrm>
              <a:prstGeom prst="rect">
                <a:avLst/>
              </a:prstGeom>
              <a:blipFill>
                <a:blip r:embed="rId15"/>
                <a:stretch>
                  <a:fillRect l="-2036" t="-3017" r="-1923" b="-10345"/>
                </a:stretch>
              </a:blipFill>
              <a:ln w="28575">
                <a:solidFill>
                  <a:srgbClr val="FF0000"/>
                </a:solidFill>
              </a:ln>
            </p:spPr>
            <p:txBody>
              <a:bodyPr/>
              <a:lstStyle/>
              <a:p>
                <a:r>
                  <a:rPr lang="en-IN">
                    <a:noFill/>
                  </a:rPr>
                  <a:t> </a:t>
                </a:r>
              </a:p>
            </p:txBody>
          </p:sp>
        </mc:Fallback>
      </mc:AlternateContent>
      <p:sp>
        <p:nvSpPr>
          <p:cNvPr id="29" name="TextBox 28">
            <a:extLst>
              <a:ext uri="{FF2B5EF4-FFF2-40B4-BE49-F238E27FC236}">
                <a16:creationId xmlns:a16="http://schemas.microsoft.com/office/drawing/2014/main" id="{30CAD0E3-F47F-4B1A-BB3F-3D56F9D0E3D6}"/>
              </a:ext>
            </a:extLst>
          </p:cNvPr>
          <p:cNvSpPr txBox="1"/>
          <p:nvPr/>
        </p:nvSpPr>
        <p:spPr>
          <a:xfrm>
            <a:off x="4235875" y="2680384"/>
            <a:ext cx="2179489"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IN" dirty="0">
                <a:latin typeface="+mj-lt"/>
              </a:rPr>
              <a:t>Three Colours </a:t>
            </a:r>
          </a:p>
        </p:txBody>
      </p:sp>
      <p:sp>
        <p:nvSpPr>
          <p:cNvPr id="34" name="TextBox 33">
            <a:extLst>
              <a:ext uri="{FF2B5EF4-FFF2-40B4-BE49-F238E27FC236}">
                <a16:creationId xmlns:a16="http://schemas.microsoft.com/office/drawing/2014/main" id="{6740CC34-2ADE-40F7-AB7B-3B541EA7E1CE}"/>
              </a:ext>
            </a:extLst>
          </p:cNvPr>
          <p:cNvSpPr txBox="1"/>
          <p:nvPr/>
        </p:nvSpPr>
        <p:spPr>
          <a:xfrm>
            <a:off x="6320648" y="2672764"/>
            <a:ext cx="1374005"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gn="ctr">
              <a:lnSpc>
                <a:spcPct val="100000"/>
              </a:lnSpc>
              <a:spcBef>
                <a:spcPts val="0"/>
              </a:spcBef>
              <a:spcAft>
                <a:spcPts val="0"/>
              </a:spcAft>
            </a:pPr>
            <a:r>
              <a:rPr lang="en-IN" dirty="0">
                <a:latin typeface="+mj-lt"/>
              </a:rPr>
              <a:t>(Boxes)</a:t>
            </a:r>
          </a:p>
        </p:txBody>
      </p:sp>
      <p:cxnSp>
        <p:nvCxnSpPr>
          <p:cNvPr id="32" name="Straight Connector 31">
            <a:extLst>
              <a:ext uri="{FF2B5EF4-FFF2-40B4-BE49-F238E27FC236}">
                <a16:creationId xmlns:a16="http://schemas.microsoft.com/office/drawing/2014/main" id="{CDED2C43-6E41-411E-BA67-A8A0B9107A4F}"/>
              </a:ext>
            </a:extLst>
          </p:cNvPr>
          <p:cNvCxnSpPr>
            <a:cxnSpLocks/>
          </p:cNvCxnSpPr>
          <p:nvPr/>
        </p:nvCxnSpPr>
        <p:spPr>
          <a:xfrm>
            <a:off x="5350669" y="2442411"/>
            <a:ext cx="172640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067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left)">
                                      <p:cBhvr>
                                        <p:cTn id="21" dur="500"/>
                                        <p:tgtEl>
                                          <p:spTgt spid="32"/>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wipe(left)">
                                      <p:cBhvr>
                                        <p:cTn id="25" dur="750"/>
                                        <p:tgtEl>
                                          <p:spTgt spid="5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1"/>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32"/>
                                        </p:tgtEl>
                                        <p:attrNameLst>
                                          <p:attrName>style.visibility</p:attrName>
                                        </p:attrNameLst>
                                      </p:cBhvr>
                                      <p:to>
                                        <p:strVal val="hidden"/>
                                      </p:to>
                                    </p:set>
                                  </p:childTnLst>
                                </p:cTn>
                              </p:par>
                              <p:par>
                                <p:cTn id="40" presetID="1" presetClass="exit" presetSubtype="0" fill="hold" nodeType="withEffect">
                                  <p:stCondLst>
                                    <p:cond delay="250"/>
                                  </p:stCondLst>
                                  <p:childTnLst>
                                    <p:set>
                                      <p:cBhvr>
                                        <p:cTn id="41" dur="1" fill="hold">
                                          <p:stCondLst>
                                            <p:cond delay="0"/>
                                          </p:stCondLst>
                                        </p:cTn>
                                        <p:tgtEl>
                                          <p:spTgt spid="56"/>
                                        </p:tgtEl>
                                        <p:attrNameLst>
                                          <p:attrName>style.visibility</p:attrName>
                                        </p:attrNameLst>
                                      </p:cBhvr>
                                      <p:to>
                                        <p:strVal val="hidden"/>
                                      </p:to>
                                    </p:set>
                                  </p:childTnLst>
                                </p:cTn>
                              </p:par>
                              <p:par>
                                <p:cTn id="42" presetID="1" presetClass="entr" presetSubtype="0" fill="hold" grpId="0" nodeType="withEffect">
                                  <p:stCondLst>
                                    <p:cond delay="250"/>
                                  </p:stCondLst>
                                  <p:childTnLst>
                                    <p:set>
                                      <p:cBhvr>
                                        <p:cTn id="43" dur="1" fill="hold">
                                          <p:stCondLst>
                                            <p:cond delay="0"/>
                                          </p:stCondLst>
                                        </p:cTn>
                                        <p:tgtEl>
                                          <p:spTgt spid="9"/>
                                        </p:tgtEl>
                                        <p:attrNameLst>
                                          <p:attrName>style.visibility</p:attrName>
                                        </p:attrNameLst>
                                      </p:cBhvr>
                                      <p:to>
                                        <p:strVal val="visible"/>
                                      </p:to>
                                    </p:set>
                                  </p:childTnLst>
                                </p:cTn>
                              </p:par>
                              <p:par>
                                <p:cTn id="44" presetID="1" presetClass="entr" presetSubtype="0" fill="hold" grpId="0" nodeType="withEffect">
                                  <p:stCondLst>
                                    <p:cond delay="250"/>
                                  </p:stCondLst>
                                  <p:childTnLst>
                                    <p:set>
                                      <p:cBhvr>
                                        <p:cTn id="45" dur="1" fill="hold">
                                          <p:stCondLst>
                                            <p:cond delay="0"/>
                                          </p:stCondLst>
                                        </p:cTn>
                                        <p:tgtEl>
                                          <p:spTgt spid="55"/>
                                        </p:tgtEl>
                                        <p:attrNameLst>
                                          <p:attrName>style.visibility</p:attrName>
                                        </p:attrNameLst>
                                      </p:cBhvr>
                                      <p:to>
                                        <p:strVal val="visible"/>
                                      </p:to>
                                    </p:set>
                                  </p:childTnLst>
                                </p:cTn>
                              </p:par>
                              <p:par>
                                <p:cTn id="46" presetID="1" presetClass="entr" presetSubtype="0" fill="hold" grpId="0" nodeType="withEffect">
                                  <p:stCondLst>
                                    <p:cond delay="250"/>
                                  </p:stCondLst>
                                  <p:childTnLst>
                                    <p:set>
                                      <p:cBhvr>
                                        <p:cTn id="47" dur="1" fill="hold">
                                          <p:stCondLst>
                                            <p:cond delay="0"/>
                                          </p:stCondLst>
                                        </p:cTn>
                                        <p:tgtEl>
                                          <p:spTgt spid="54"/>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wipe(left)">
                                      <p:cBhvr>
                                        <p:cTn id="52" dur="500"/>
                                        <p:tgtEl>
                                          <p:spTgt spid="40"/>
                                        </p:tgtEl>
                                      </p:cBhvr>
                                    </p:animEffect>
                                  </p:childTnLst>
                                </p:cTn>
                              </p:par>
                            </p:childTnLst>
                          </p:cTn>
                        </p:par>
                        <p:par>
                          <p:cTn id="53" fill="hold">
                            <p:stCondLst>
                              <p:cond delay="500"/>
                            </p:stCondLst>
                            <p:childTnLst>
                              <p:par>
                                <p:cTn id="54" presetID="22" presetClass="entr" presetSubtype="8" fill="hold" nodeType="afterEffect">
                                  <p:stCondLst>
                                    <p:cond delay="0"/>
                                  </p:stCondLst>
                                  <p:childTnLst>
                                    <p:set>
                                      <p:cBhvr>
                                        <p:cTn id="55" dur="1" fill="hold">
                                          <p:stCondLst>
                                            <p:cond delay="0"/>
                                          </p:stCondLst>
                                        </p:cTn>
                                        <p:tgtEl>
                                          <p:spTgt spid="57"/>
                                        </p:tgtEl>
                                        <p:attrNameLst>
                                          <p:attrName>style.visibility</p:attrName>
                                        </p:attrNameLst>
                                      </p:cBhvr>
                                      <p:to>
                                        <p:strVal val="visible"/>
                                      </p:to>
                                    </p:set>
                                    <p:animEffect transition="in" filter="wipe(left)">
                                      <p:cBhvr>
                                        <p:cTn id="56" dur="750"/>
                                        <p:tgtEl>
                                          <p:spTgt spid="57"/>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250"/>
                                  </p:stCondLst>
                                  <p:childTnLst>
                                    <p:set>
                                      <p:cBhvr>
                                        <p:cTn id="64" dur="1" fill="hold">
                                          <p:stCondLst>
                                            <p:cond delay="0"/>
                                          </p:stCondLst>
                                        </p:cTn>
                                        <p:tgtEl>
                                          <p:spTgt spid="40"/>
                                        </p:tgtEl>
                                        <p:attrNameLst>
                                          <p:attrName>style.visibility</p:attrName>
                                        </p:attrNameLst>
                                      </p:cBhvr>
                                      <p:to>
                                        <p:strVal val="hidden"/>
                                      </p:to>
                                    </p:set>
                                  </p:childTnLst>
                                </p:cTn>
                              </p:par>
                              <p:par>
                                <p:cTn id="65" presetID="1" presetClass="exit" presetSubtype="0" fill="hold" nodeType="withEffect">
                                  <p:stCondLst>
                                    <p:cond delay="250"/>
                                  </p:stCondLst>
                                  <p:childTnLst>
                                    <p:set>
                                      <p:cBhvr>
                                        <p:cTn id="66" dur="1" fill="hold">
                                          <p:stCondLst>
                                            <p:cond delay="0"/>
                                          </p:stCondLst>
                                        </p:cTn>
                                        <p:tgtEl>
                                          <p:spTgt spid="57"/>
                                        </p:tgtEl>
                                        <p:attrNameLst>
                                          <p:attrName>style.visibility</p:attrName>
                                        </p:attrNameLst>
                                      </p:cBhvr>
                                      <p:to>
                                        <p:strVal val="hidden"/>
                                      </p:to>
                                    </p:set>
                                  </p:childTnLst>
                                </p:cTn>
                              </p:par>
                              <p:par>
                                <p:cTn id="67" presetID="1" presetClass="entr" presetSubtype="0" fill="hold" grpId="0" nodeType="withEffect">
                                  <p:stCondLst>
                                    <p:cond delay="250"/>
                                  </p:stCondLst>
                                  <p:childTnLst>
                                    <p:set>
                                      <p:cBhvr>
                                        <p:cTn id="68" dur="1" fill="hold">
                                          <p:stCondLst>
                                            <p:cond delay="0"/>
                                          </p:stCondLst>
                                        </p:cTn>
                                        <p:tgtEl>
                                          <p:spTgt spid="58"/>
                                        </p:tgtEl>
                                        <p:attrNameLst>
                                          <p:attrName>style.visibility</p:attrName>
                                        </p:attrNameLst>
                                      </p:cBhvr>
                                      <p:to>
                                        <p:strVal val="visible"/>
                                      </p:to>
                                    </p:set>
                                  </p:childTnLst>
                                </p:cTn>
                              </p:par>
                              <p:par>
                                <p:cTn id="69" presetID="1" presetClass="entr" presetSubtype="0" fill="hold" grpId="0" nodeType="withEffect">
                                  <p:stCondLst>
                                    <p:cond delay="250"/>
                                  </p:stCondLst>
                                  <p:childTnLst>
                                    <p:set>
                                      <p:cBhvr>
                                        <p:cTn id="70" dur="1" fill="hold">
                                          <p:stCondLst>
                                            <p:cond delay="0"/>
                                          </p:stCondLst>
                                        </p:cTn>
                                        <p:tgtEl>
                                          <p:spTgt spid="4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60"/>
                                        </p:tgtEl>
                                        <p:attrNameLst>
                                          <p:attrName>style.visibility</p:attrName>
                                        </p:attrNameLst>
                                      </p:cBhvr>
                                      <p:to>
                                        <p:strVal val="visible"/>
                                      </p:to>
                                    </p:set>
                                    <p:animEffect transition="in" filter="wipe(left)">
                                      <p:cBhvr>
                                        <p:cTn id="83" dur="500"/>
                                        <p:tgtEl>
                                          <p:spTgt spid="60"/>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14"/>
                                        </p:tgtEl>
                                        <p:attrNameLst>
                                          <p:attrName>style.visibility</p:attrName>
                                        </p:attrNameLst>
                                      </p:cBhvr>
                                      <p:to>
                                        <p:strVal val="visible"/>
                                      </p:to>
                                    </p:set>
                                    <p:animEffect transition="in" filter="wipe(left)">
                                      <p:cBhvr>
                                        <p:cTn id="86" dur="500"/>
                                        <p:tgtEl>
                                          <p:spTgt spid="14"/>
                                        </p:tgtEl>
                                      </p:cBhvr>
                                    </p:animEffec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childTnLst>
                          </p:cTn>
                        </p:par>
                        <p:par>
                          <p:cTn id="93" fill="hold">
                            <p:stCondLst>
                              <p:cond delay="0"/>
                            </p:stCondLst>
                            <p:childTnLst>
                              <p:par>
                                <p:cTn id="94" presetID="1" presetClass="entr" presetSubtype="0" fill="hold" grpId="0" nodeType="afterEffect">
                                  <p:stCondLst>
                                    <p:cond delay="500"/>
                                  </p:stCondLst>
                                  <p:childTnLst>
                                    <p:set>
                                      <p:cBhvr>
                                        <p:cTn id="95" dur="1" fill="hold">
                                          <p:stCondLst>
                                            <p:cond delay="0"/>
                                          </p:stCondLst>
                                        </p:cTn>
                                        <p:tgtEl>
                                          <p:spTgt spid="51"/>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52"/>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53"/>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61">
                                            <p:txEl>
                                              <p:pRg st="0" end="0"/>
                                            </p:txEl>
                                          </p:spTgt>
                                        </p:tgtEl>
                                        <p:attrNameLst>
                                          <p:attrName>style.visibility</p:attrName>
                                        </p:attrNameLst>
                                      </p:cBhvr>
                                      <p:to>
                                        <p:strVal val="visible"/>
                                      </p:to>
                                    </p:set>
                                  </p:childTnLst>
                                </p:cTn>
                              </p:par>
                            </p:childTnLst>
                          </p:cTn>
                        </p:par>
                        <p:par>
                          <p:cTn id="106" fill="hold">
                            <p:stCondLst>
                              <p:cond delay="0"/>
                            </p:stCondLst>
                            <p:childTnLst>
                              <p:par>
                                <p:cTn id="107" presetID="1" presetClass="entr" presetSubtype="0" fill="hold" grpId="0" nodeType="afterEffect">
                                  <p:stCondLst>
                                    <p:cond delay="500"/>
                                  </p:stCondLst>
                                  <p:childTnLst>
                                    <p:set>
                                      <p:cBhvr>
                                        <p:cTn id="108" dur="1" fill="hold">
                                          <p:stCondLst>
                                            <p:cond delay="0"/>
                                          </p:stCondLst>
                                        </p:cTn>
                                        <p:tgtEl>
                                          <p:spTgt spid="61">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animBg="1"/>
      <p:bldP spid="7" grpId="0" animBg="1"/>
      <p:bldP spid="9" grpId="0"/>
      <p:bldP spid="25" grpId="0"/>
      <p:bldP spid="31" grpId="0"/>
      <p:bldP spid="33" grpId="0"/>
      <p:bldP spid="42" grpId="0"/>
      <p:bldP spid="43" grpId="0"/>
      <p:bldP spid="44" grpId="0"/>
      <p:bldP spid="46" grpId="0"/>
      <p:bldP spid="47" grpId="0"/>
      <p:bldP spid="49" grpId="0"/>
      <p:bldP spid="51" grpId="0"/>
      <p:bldP spid="52" grpId="0"/>
      <p:bldP spid="53" grpId="0"/>
      <p:bldP spid="54" grpId="0"/>
      <p:bldP spid="55" grpId="0"/>
      <p:bldP spid="58" grpId="0"/>
      <p:bldP spid="14" grpId="0" animBg="1"/>
      <p:bldP spid="59" grpId="0"/>
      <p:bldP spid="60" grpId="0" animBg="1"/>
      <p:bldP spid="61" grpId="0" uiExpand="1" build="p" animBg="1"/>
      <p:bldP spid="29" grpId="0"/>
      <p:bldP spid="3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B71C3E8-A061-4461-93FD-1AF9DA2B67D2}"/>
              </a:ext>
            </a:extLst>
          </p:cNvPr>
          <p:cNvSpPr txBox="1"/>
          <p:nvPr/>
        </p:nvSpPr>
        <p:spPr>
          <a:xfrm>
            <a:off x="1679180" y="834402"/>
            <a:ext cx="10381639" cy="1124667"/>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spcBef>
                <a:spcPts val="0"/>
              </a:spcBef>
              <a:spcAft>
                <a:spcPts val="0"/>
              </a:spcAft>
            </a:pPr>
            <a:r>
              <a:rPr lang="en-GB" dirty="0">
                <a:latin typeface="+mj-lt"/>
              </a:rPr>
              <a:t>How many cards must be selected from a standard deck of 52 cards to</a:t>
            </a:r>
          </a:p>
          <a:p>
            <a:pPr>
              <a:spcBef>
                <a:spcPts val="0"/>
              </a:spcBef>
              <a:spcAft>
                <a:spcPts val="0"/>
              </a:spcAft>
            </a:pPr>
            <a:r>
              <a:rPr lang="en-GB" dirty="0">
                <a:latin typeface="+mj-lt"/>
              </a:rPr>
              <a:t>guarantee that at least three cards of the same suit are selected? </a:t>
            </a:r>
            <a:endParaRPr lang="en-IN" dirty="0">
              <a:latin typeface="+mj-lt"/>
            </a:endParaRPr>
          </a:p>
        </p:txBody>
      </p:sp>
      <p:sp>
        <p:nvSpPr>
          <p:cNvPr id="4" name="Title 3">
            <a:extLst>
              <a:ext uri="{FF2B5EF4-FFF2-40B4-BE49-F238E27FC236}">
                <a16:creationId xmlns:a16="http://schemas.microsoft.com/office/drawing/2014/main" id="{8B917056-0969-4E3E-BC1B-AC8797CF286F}"/>
              </a:ext>
            </a:extLst>
          </p:cNvPr>
          <p:cNvSpPr>
            <a:spLocks noGrp="1"/>
          </p:cNvSpPr>
          <p:nvPr>
            <p:ph type="title"/>
          </p:nvPr>
        </p:nvSpPr>
        <p:spPr/>
        <p:txBody>
          <a:bodyPr/>
          <a:lstStyle/>
          <a:p>
            <a:r>
              <a:rPr lang="en-GB" dirty="0"/>
              <a:t>Method 6 ⇝ Example 4</a:t>
            </a:r>
            <a:endParaRPr lang="en-IN" dirty="0"/>
          </a:p>
        </p:txBody>
      </p:sp>
      <p:sp>
        <p:nvSpPr>
          <p:cNvPr id="6" name="Rectangle 5">
            <a:extLst>
              <a:ext uri="{FF2B5EF4-FFF2-40B4-BE49-F238E27FC236}">
                <a16:creationId xmlns:a16="http://schemas.microsoft.com/office/drawing/2014/main" id="{F9CB5B64-627F-4B36-956C-1F4A91AD67AD}"/>
              </a:ext>
            </a:extLst>
          </p:cNvPr>
          <p:cNvSpPr/>
          <p:nvPr/>
        </p:nvSpPr>
        <p:spPr>
          <a:xfrm>
            <a:off x="131180" y="2225017"/>
            <a:ext cx="1548000" cy="523220"/>
          </a:xfrm>
          <a:prstGeom prst="rect">
            <a:avLst/>
          </a:prstGeom>
          <a:solidFill>
            <a:srgbClr val="009AAE"/>
          </a:solidFill>
          <a:ln>
            <a:noFill/>
          </a:ln>
        </p:spPr>
        <p:txBody>
          <a:bodyPr vert="horz" wrap="square" lIns="91440" tIns="45720" rIns="91440" bIns="45720" numCol="1" anchor="ctr" anchorCtr="0" compatLnSpc="1">
            <a:prstTxWarp prst="textNoShape">
              <a:avLst/>
            </a:prstTxWarp>
          </a:bodyPr>
          <a:lstStyle/>
          <a:p>
            <a:pPr algn="ctr">
              <a:buClr>
                <a:schemeClr val="accent6"/>
              </a:buClr>
            </a:pPr>
            <a:r>
              <a:rPr lang="en-GB" sz="2800" dirty="0">
                <a:solidFill>
                  <a:schemeClr val="bg1"/>
                </a:solidFill>
              </a:rPr>
              <a:t>Solution: </a:t>
            </a:r>
            <a:endParaRPr lang="en-IN" sz="2800" dirty="0">
              <a:solidFill>
                <a:schemeClr val="bg1"/>
              </a:solidFill>
            </a:endParaRPr>
          </a:p>
        </p:txBody>
      </p:sp>
      <p:sp>
        <p:nvSpPr>
          <p:cNvPr id="7" name="Rectangle 6">
            <a:extLst>
              <a:ext uri="{FF2B5EF4-FFF2-40B4-BE49-F238E27FC236}">
                <a16:creationId xmlns:a16="http://schemas.microsoft.com/office/drawing/2014/main" id="{36BB7160-ED1D-4ED7-A8EF-214B5166AE81}"/>
              </a:ext>
            </a:extLst>
          </p:cNvPr>
          <p:cNvSpPr/>
          <p:nvPr/>
        </p:nvSpPr>
        <p:spPr>
          <a:xfrm>
            <a:off x="131181" y="873516"/>
            <a:ext cx="1548000" cy="523220"/>
          </a:xfrm>
          <a:prstGeom prst="rect">
            <a:avLst/>
          </a:prstGeom>
          <a:solidFill>
            <a:srgbClr val="009AAE"/>
          </a:solidFill>
          <a:ln>
            <a:noFill/>
          </a:ln>
        </p:spPr>
        <p:txBody>
          <a:bodyPr vert="horz" wrap="square" lIns="91440" tIns="45720" rIns="91440" bIns="45720" numCol="1" anchor="ctr" anchorCtr="0" compatLnSpc="1">
            <a:prstTxWarp prst="textNoShape">
              <a:avLst/>
            </a:prstTxWarp>
          </a:bodyPr>
          <a:lstStyle/>
          <a:p>
            <a:pPr algn="ctr">
              <a:buClr>
                <a:schemeClr val="accent6"/>
              </a:buClr>
            </a:pPr>
            <a:r>
              <a:rPr lang="en-IN" sz="2800" dirty="0">
                <a:solidFill>
                  <a:schemeClr val="bg1"/>
                </a:solidFill>
              </a:rPr>
              <a:t>Question: </a:t>
            </a:r>
          </a:p>
        </p:txBody>
      </p:sp>
      <p:sp>
        <p:nvSpPr>
          <p:cNvPr id="9" name="TextBox 8">
            <a:extLst>
              <a:ext uri="{FF2B5EF4-FFF2-40B4-BE49-F238E27FC236}">
                <a16:creationId xmlns:a16="http://schemas.microsoft.com/office/drawing/2014/main" id="{D20CD80B-3581-4C57-92B8-D98304B94709}"/>
              </a:ext>
            </a:extLst>
          </p:cNvPr>
          <p:cNvSpPr txBox="1"/>
          <p:nvPr/>
        </p:nvSpPr>
        <p:spPr>
          <a:xfrm>
            <a:off x="1679181" y="2807595"/>
            <a:ext cx="6347219"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IN" dirty="0">
                <a:latin typeface="+mj-lt"/>
              </a:rPr>
              <a:t>Let minimum number of cards to be chosen</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C037A87-C0F6-4006-97CE-68777484D0A7}"/>
                  </a:ext>
                </a:extLst>
              </p:cNvPr>
              <p:cNvSpPr txBox="1"/>
              <p:nvPr/>
            </p:nvSpPr>
            <p:spPr>
              <a:xfrm>
                <a:off x="1679180" y="3397936"/>
                <a:ext cx="169902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14:m>
                  <m:oMathPara xmlns:m="http://schemas.openxmlformats.org/officeDocument/2006/math">
                    <m:oMathParaPr>
                      <m:jc m:val="left"/>
                    </m:oMathParaPr>
                    <m:oMath xmlns:m="http://schemas.openxmlformats.org/officeDocument/2006/math">
                      <m:r>
                        <m:rPr>
                          <m:sty m:val="p"/>
                        </m:rPr>
                        <a:rPr lang="en-IN" b="0" i="0" smtClean="0">
                          <a:latin typeface="Cambria Math" panose="02040503050406030204" pitchFamily="18" charset="0"/>
                        </a:rPr>
                        <m:t>k</m:t>
                      </m:r>
                      <m:r>
                        <a:rPr lang="en-IN" b="0" i="0" smtClean="0">
                          <a:latin typeface="Cambria Math" panose="02040503050406030204" pitchFamily="18" charset="0"/>
                        </a:rPr>
                        <m:t>+1=3</m:t>
                      </m:r>
                    </m:oMath>
                  </m:oMathPara>
                </a14:m>
                <a:endParaRPr lang="en-IN" dirty="0">
                  <a:latin typeface="+mj-lt"/>
                </a:endParaRPr>
              </a:p>
            </p:txBody>
          </p:sp>
        </mc:Choice>
        <mc:Fallback xmlns="">
          <p:sp>
            <p:nvSpPr>
              <p:cNvPr id="25" name="TextBox 24">
                <a:extLst>
                  <a:ext uri="{FF2B5EF4-FFF2-40B4-BE49-F238E27FC236}">
                    <a16:creationId xmlns:a16="http://schemas.microsoft.com/office/drawing/2014/main" id="{CC037A87-C0F6-4006-97CE-68777484D0A7}"/>
                  </a:ext>
                </a:extLst>
              </p:cNvPr>
              <p:cNvSpPr txBox="1">
                <a:spLocks noRot="1" noChangeAspect="1" noMove="1" noResize="1" noEditPoints="1" noAdjustHandles="1" noChangeArrowheads="1" noChangeShapeType="1" noTextEdit="1"/>
              </p:cNvSpPr>
              <p:nvPr/>
            </p:nvSpPr>
            <p:spPr>
              <a:xfrm>
                <a:off x="1679180" y="3397936"/>
                <a:ext cx="1699020" cy="523220"/>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F2CF084-8A10-40D3-9782-A56D13185730}"/>
                  </a:ext>
                </a:extLst>
              </p:cNvPr>
              <p:cNvSpPr txBox="1"/>
              <p:nvPr/>
            </p:nvSpPr>
            <p:spPr>
              <a:xfrm>
                <a:off x="2710750" y="2221136"/>
                <a:ext cx="46966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14:m>
                  <m:oMathPara xmlns:m="http://schemas.openxmlformats.org/officeDocument/2006/math">
                    <m:oMathParaPr>
                      <m:jc m:val="center"/>
                    </m:oMathParaPr>
                    <m:oMath xmlns:m="http://schemas.openxmlformats.org/officeDocument/2006/math">
                      <m:r>
                        <m:rPr>
                          <m:sty m:val="p"/>
                        </m:rPr>
                        <a:rPr lang="en-IN" i="0" dirty="0" smtClean="0">
                          <a:latin typeface="Cambria Math" panose="02040503050406030204" pitchFamily="18" charset="0"/>
                        </a:rPr>
                        <m:t>n</m:t>
                      </m:r>
                    </m:oMath>
                  </m:oMathPara>
                </a14:m>
                <a:endParaRPr lang="en-IN" dirty="0">
                  <a:latin typeface="+mj-lt"/>
                </a:endParaRPr>
              </a:p>
            </p:txBody>
          </p:sp>
        </mc:Choice>
        <mc:Fallback xmlns="">
          <p:sp>
            <p:nvSpPr>
              <p:cNvPr id="31" name="TextBox 30">
                <a:extLst>
                  <a:ext uri="{FF2B5EF4-FFF2-40B4-BE49-F238E27FC236}">
                    <a16:creationId xmlns:a16="http://schemas.microsoft.com/office/drawing/2014/main" id="{9F2CF084-8A10-40D3-9782-A56D13185730}"/>
                  </a:ext>
                </a:extLst>
              </p:cNvPr>
              <p:cNvSpPr txBox="1">
                <a:spLocks noRot="1" noChangeAspect="1" noMove="1" noResize="1" noEditPoints="1" noAdjustHandles="1" noChangeArrowheads="1" noChangeShapeType="1" noTextEdit="1"/>
              </p:cNvSpPr>
              <p:nvPr/>
            </p:nvSpPr>
            <p:spPr>
              <a:xfrm>
                <a:off x="2710750" y="2221136"/>
                <a:ext cx="469660" cy="523220"/>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2D46AD4-E9B9-4006-982E-CC56E8CE1D76}"/>
                  </a:ext>
                </a:extLst>
              </p:cNvPr>
              <p:cNvSpPr txBox="1"/>
              <p:nvPr/>
            </p:nvSpPr>
            <p:spPr>
              <a:xfrm>
                <a:off x="3084130" y="2221136"/>
                <a:ext cx="74676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gn="l">
                  <a:lnSpc>
                    <a:spcPct val="100000"/>
                  </a:lnSpc>
                  <a:spcBef>
                    <a:spcPts val="0"/>
                  </a:spcBef>
                  <a:spcAft>
                    <a:spcPts val="0"/>
                  </a:spcAft>
                </a:pPr>
                <a14:m>
                  <m:oMathPara xmlns:m="http://schemas.openxmlformats.org/officeDocument/2006/math">
                    <m:oMathParaPr>
                      <m:jc m:val="left"/>
                    </m:oMathParaPr>
                    <m:oMath xmlns:m="http://schemas.openxmlformats.org/officeDocument/2006/math">
                      <m:r>
                        <a:rPr lang="en-IN" b="0" i="0" dirty="0" smtClean="0">
                          <a:latin typeface="Cambria Math" panose="02040503050406030204" pitchFamily="18" charset="0"/>
                        </a:rPr>
                        <m:t>=4</m:t>
                      </m:r>
                    </m:oMath>
                  </m:oMathPara>
                </a14:m>
                <a:endParaRPr lang="en-IN" dirty="0">
                  <a:latin typeface="+mj-lt"/>
                </a:endParaRPr>
              </a:p>
            </p:txBody>
          </p:sp>
        </mc:Choice>
        <mc:Fallback xmlns="">
          <p:sp>
            <p:nvSpPr>
              <p:cNvPr id="33" name="TextBox 32">
                <a:extLst>
                  <a:ext uri="{FF2B5EF4-FFF2-40B4-BE49-F238E27FC236}">
                    <a16:creationId xmlns:a16="http://schemas.microsoft.com/office/drawing/2014/main" id="{72D46AD4-E9B9-4006-982E-CC56E8CE1D76}"/>
                  </a:ext>
                </a:extLst>
              </p:cNvPr>
              <p:cNvSpPr txBox="1">
                <a:spLocks noRot="1" noChangeAspect="1" noMove="1" noResize="1" noEditPoints="1" noAdjustHandles="1" noChangeArrowheads="1" noChangeShapeType="1" noTextEdit="1"/>
              </p:cNvSpPr>
              <p:nvPr/>
            </p:nvSpPr>
            <p:spPr>
              <a:xfrm>
                <a:off x="3084130" y="2221136"/>
                <a:ext cx="746760" cy="523220"/>
              </a:xfrm>
              <a:prstGeom prst="rect">
                <a:avLst/>
              </a:prstGeom>
              <a:blipFill>
                <a:blip r:embed="rId4"/>
                <a:stretch>
                  <a:fillRect/>
                </a:stretch>
              </a:blipFill>
            </p:spPr>
            <p:txBody>
              <a:bodyPr/>
              <a:lstStyle/>
              <a:p>
                <a:r>
                  <a:rPr lang="en-IN">
                    <a:noFill/>
                  </a:rPr>
                  <a:t> </a:t>
                </a:r>
              </a:p>
            </p:txBody>
          </p:sp>
        </mc:Fallback>
      </mc:AlternateContent>
      <p:cxnSp>
        <p:nvCxnSpPr>
          <p:cNvPr id="40" name="Straight Connector 39">
            <a:extLst>
              <a:ext uri="{FF2B5EF4-FFF2-40B4-BE49-F238E27FC236}">
                <a16:creationId xmlns:a16="http://schemas.microsoft.com/office/drawing/2014/main" id="{04F6F23E-7B81-4280-A06C-5FEF8E74FB37}"/>
              </a:ext>
            </a:extLst>
          </p:cNvPr>
          <p:cNvCxnSpPr>
            <a:cxnSpLocks/>
          </p:cNvCxnSpPr>
          <p:nvPr/>
        </p:nvCxnSpPr>
        <p:spPr>
          <a:xfrm>
            <a:off x="3920188" y="1944785"/>
            <a:ext cx="509721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1F37E99-B335-424A-B48F-4544E958FA2A}"/>
                  </a:ext>
                </a:extLst>
              </p:cNvPr>
              <p:cNvSpPr txBox="1"/>
              <p:nvPr/>
            </p:nvSpPr>
            <p:spPr>
              <a:xfrm>
                <a:off x="3892526" y="3397936"/>
                <a:ext cx="106934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14:m>
                  <m:oMathPara xmlns:m="http://schemas.openxmlformats.org/officeDocument/2006/math">
                    <m:oMathParaPr>
                      <m:jc m:val="left"/>
                    </m:oMathParaPr>
                    <m:oMath xmlns:m="http://schemas.openxmlformats.org/officeDocument/2006/math">
                      <m:r>
                        <m:rPr>
                          <m:sty m:val="p"/>
                        </m:rPr>
                        <a:rPr lang="en-IN" b="0" i="0" smtClean="0">
                          <a:latin typeface="Cambria Math" panose="02040503050406030204" pitchFamily="18" charset="0"/>
                        </a:rPr>
                        <m:t>k</m:t>
                      </m:r>
                      <m:r>
                        <a:rPr lang="en-IN" b="0" i="0" smtClean="0">
                          <a:latin typeface="Cambria Math" panose="02040503050406030204" pitchFamily="18" charset="0"/>
                        </a:rPr>
                        <m:t>=2</m:t>
                      </m:r>
                    </m:oMath>
                  </m:oMathPara>
                </a14:m>
                <a:endParaRPr lang="en-IN" dirty="0">
                  <a:latin typeface="+mj-lt"/>
                </a:endParaRPr>
              </a:p>
            </p:txBody>
          </p:sp>
        </mc:Choice>
        <mc:Fallback xmlns="">
          <p:sp>
            <p:nvSpPr>
              <p:cNvPr id="42" name="TextBox 41">
                <a:extLst>
                  <a:ext uri="{FF2B5EF4-FFF2-40B4-BE49-F238E27FC236}">
                    <a16:creationId xmlns:a16="http://schemas.microsoft.com/office/drawing/2014/main" id="{B1F37E99-B335-424A-B48F-4544E958FA2A}"/>
                  </a:ext>
                </a:extLst>
              </p:cNvPr>
              <p:cNvSpPr txBox="1">
                <a:spLocks noRot="1" noChangeAspect="1" noMove="1" noResize="1" noEditPoints="1" noAdjustHandles="1" noChangeArrowheads="1" noChangeShapeType="1" noTextEdit="1"/>
              </p:cNvSpPr>
              <p:nvPr/>
            </p:nvSpPr>
            <p:spPr>
              <a:xfrm>
                <a:off x="3892526" y="3397936"/>
                <a:ext cx="1069340" cy="523220"/>
              </a:xfrm>
              <a:prstGeom prst="rect">
                <a:avLst/>
              </a:prstGeom>
              <a:blipFill>
                <a:blip r:embed="rId5"/>
                <a:stretch>
                  <a:fillRect/>
                </a:stretch>
              </a:blipFill>
            </p:spPr>
            <p:txBody>
              <a:bodyPr/>
              <a:lstStyle/>
              <a:p>
                <a:r>
                  <a:rPr lang="en-IN">
                    <a:noFill/>
                  </a:rPr>
                  <a:t> </a:t>
                </a:r>
              </a:p>
            </p:txBody>
          </p:sp>
        </mc:Fallback>
      </mc:AlternateContent>
      <p:sp>
        <p:nvSpPr>
          <p:cNvPr id="43" name="TextBox 42">
            <a:extLst>
              <a:ext uri="{FF2B5EF4-FFF2-40B4-BE49-F238E27FC236}">
                <a16:creationId xmlns:a16="http://schemas.microsoft.com/office/drawing/2014/main" id="{63AE0CD2-B6DE-49CD-B7DC-0223DB5B7DD4}"/>
              </a:ext>
            </a:extLst>
          </p:cNvPr>
          <p:cNvSpPr txBox="1"/>
          <p:nvPr/>
        </p:nvSpPr>
        <p:spPr>
          <a:xfrm>
            <a:off x="1670459" y="3996711"/>
            <a:ext cx="7923484"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IN" dirty="0">
                <a:latin typeface="+mj-lt"/>
              </a:rPr>
              <a:t>Now, minimum number of socks to be chosen is</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40181C4-1195-4D78-B9A0-CE91A898A0F2}"/>
                  </a:ext>
                </a:extLst>
              </p:cNvPr>
              <p:cNvSpPr txBox="1"/>
              <p:nvPr/>
            </p:nvSpPr>
            <p:spPr>
              <a:xfrm>
                <a:off x="1679180" y="4618345"/>
                <a:ext cx="1327969"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14:m>
                  <m:oMathPara xmlns:m="http://schemas.openxmlformats.org/officeDocument/2006/math">
                    <m:oMathParaPr>
                      <m:jc m:val="left"/>
                    </m:oMathParaPr>
                    <m:oMath xmlns:m="http://schemas.openxmlformats.org/officeDocument/2006/math">
                      <m:r>
                        <m:rPr>
                          <m:sty m:val="p"/>
                        </m:rPr>
                        <a:rPr lang="en-IN" dirty="0">
                          <a:latin typeface="Cambria Math" panose="02040503050406030204" pitchFamily="18" charset="0"/>
                        </a:rPr>
                        <m:t>kn</m:t>
                      </m:r>
                      <m:r>
                        <a:rPr lang="en-IN" dirty="0">
                          <a:latin typeface="Cambria Math" panose="02040503050406030204" pitchFamily="18" charset="0"/>
                        </a:rPr>
                        <m:t>+1</m:t>
                      </m:r>
                    </m:oMath>
                  </m:oMathPara>
                </a14:m>
                <a:endParaRPr lang="en-IN" dirty="0"/>
              </a:p>
            </p:txBody>
          </p:sp>
        </mc:Choice>
        <mc:Fallback xmlns="">
          <p:sp>
            <p:nvSpPr>
              <p:cNvPr id="44" name="TextBox 43">
                <a:extLst>
                  <a:ext uri="{FF2B5EF4-FFF2-40B4-BE49-F238E27FC236}">
                    <a16:creationId xmlns:a16="http://schemas.microsoft.com/office/drawing/2014/main" id="{F40181C4-1195-4D78-B9A0-CE91A898A0F2}"/>
                  </a:ext>
                </a:extLst>
              </p:cNvPr>
              <p:cNvSpPr txBox="1">
                <a:spLocks noRot="1" noChangeAspect="1" noMove="1" noResize="1" noEditPoints="1" noAdjustHandles="1" noChangeArrowheads="1" noChangeShapeType="1" noTextEdit="1"/>
              </p:cNvSpPr>
              <p:nvPr/>
            </p:nvSpPr>
            <p:spPr>
              <a:xfrm>
                <a:off x="1679180" y="4618345"/>
                <a:ext cx="1327969" cy="523220"/>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404C51A-0F89-4359-B0A7-DD1C2B38C676}"/>
                  </a:ext>
                </a:extLst>
              </p:cNvPr>
              <p:cNvSpPr txBox="1"/>
              <p:nvPr/>
            </p:nvSpPr>
            <p:spPr>
              <a:xfrm>
                <a:off x="2804488" y="4618345"/>
                <a:ext cx="433044"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14:m>
                  <m:oMathPara xmlns:m="http://schemas.openxmlformats.org/officeDocument/2006/math">
                    <m:oMathParaPr>
                      <m:jc m:val="left"/>
                    </m:oMathParaPr>
                    <m:oMath xmlns:m="http://schemas.openxmlformats.org/officeDocument/2006/math">
                      <m:r>
                        <a:rPr lang="en-IN" b="0" i="0" dirty="0" smtClean="0">
                          <a:latin typeface="Cambria Math" panose="02040503050406030204" pitchFamily="18" charset="0"/>
                        </a:rPr>
                        <m:t>=</m:t>
                      </m:r>
                    </m:oMath>
                  </m:oMathPara>
                </a14:m>
                <a:endParaRPr lang="en-IN" dirty="0"/>
              </a:p>
            </p:txBody>
          </p:sp>
        </mc:Choice>
        <mc:Fallback xmlns="">
          <p:sp>
            <p:nvSpPr>
              <p:cNvPr id="46" name="TextBox 45">
                <a:extLst>
                  <a:ext uri="{FF2B5EF4-FFF2-40B4-BE49-F238E27FC236}">
                    <a16:creationId xmlns:a16="http://schemas.microsoft.com/office/drawing/2014/main" id="{9404C51A-0F89-4359-B0A7-DD1C2B38C676}"/>
                  </a:ext>
                </a:extLst>
              </p:cNvPr>
              <p:cNvSpPr txBox="1">
                <a:spLocks noRot="1" noChangeAspect="1" noMove="1" noResize="1" noEditPoints="1" noAdjustHandles="1" noChangeArrowheads="1" noChangeShapeType="1" noTextEdit="1"/>
              </p:cNvSpPr>
              <p:nvPr/>
            </p:nvSpPr>
            <p:spPr>
              <a:xfrm>
                <a:off x="2804488" y="4618345"/>
                <a:ext cx="433044" cy="523220"/>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43BB8AC-3E42-47D2-896B-86B86DC105AF}"/>
                  </a:ext>
                </a:extLst>
              </p:cNvPr>
              <p:cNvSpPr txBox="1"/>
              <p:nvPr/>
            </p:nvSpPr>
            <p:spPr>
              <a:xfrm>
                <a:off x="3214672" y="4641205"/>
                <a:ext cx="433044"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14:m>
                  <m:oMathPara xmlns:m="http://schemas.openxmlformats.org/officeDocument/2006/math">
                    <m:oMathParaPr>
                      <m:jc m:val="left"/>
                    </m:oMathParaPr>
                    <m:oMath xmlns:m="http://schemas.openxmlformats.org/officeDocument/2006/math">
                      <m:r>
                        <a:rPr lang="en-IN" b="0" i="0" dirty="0" smtClean="0">
                          <a:latin typeface="Cambria Math" panose="02040503050406030204" pitchFamily="18" charset="0"/>
                        </a:rPr>
                        <m:t>2</m:t>
                      </m:r>
                    </m:oMath>
                  </m:oMathPara>
                </a14:m>
                <a:endParaRPr lang="en-IN" dirty="0"/>
              </a:p>
            </p:txBody>
          </p:sp>
        </mc:Choice>
        <mc:Fallback xmlns="">
          <p:sp>
            <p:nvSpPr>
              <p:cNvPr id="47" name="TextBox 46">
                <a:extLst>
                  <a:ext uri="{FF2B5EF4-FFF2-40B4-BE49-F238E27FC236}">
                    <a16:creationId xmlns:a16="http://schemas.microsoft.com/office/drawing/2014/main" id="{F43BB8AC-3E42-47D2-896B-86B86DC105AF}"/>
                  </a:ext>
                </a:extLst>
              </p:cNvPr>
              <p:cNvSpPr txBox="1">
                <a:spLocks noRot="1" noChangeAspect="1" noMove="1" noResize="1" noEditPoints="1" noAdjustHandles="1" noChangeArrowheads="1" noChangeShapeType="1" noTextEdit="1"/>
              </p:cNvSpPr>
              <p:nvPr/>
            </p:nvSpPr>
            <p:spPr>
              <a:xfrm>
                <a:off x="3214672" y="4641205"/>
                <a:ext cx="433044" cy="523220"/>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C942829-5FCA-47EA-B89A-58E711A2D798}"/>
                  </a:ext>
                </a:extLst>
              </p:cNvPr>
              <p:cNvSpPr txBox="1"/>
              <p:nvPr/>
            </p:nvSpPr>
            <p:spPr>
              <a:xfrm>
                <a:off x="3513401" y="4641205"/>
                <a:ext cx="655132"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14:m>
                  <m:oMathPara xmlns:m="http://schemas.openxmlformats.org/officeDocument/2006/math">
                    <m:oMathParaPr>
                      <m:jc m:val="left"/>
                    </m:oMathParaPr>
                    <m:oMath xmlns:m="http://schemas.openxmlformats.org/officeDocument/2006/math">
                      <m:r>
                        <a:rPr lang="en-IN" b="0" i="1" dirty="0" smtClean="0">
                          <a:latin typeface="Cambria Math" panose="02040503050406030204" pitchFamily="18" charset="0"/>
                        </a:rPr>
                        <m:t>⋅</m:t>
                      </m:r>
                      <m:r>
                        <a:rPr lang="en-IN" b="0" i="0" dirty="0" smtClean="0">
                          <a:latin typeface="Cambria Math" panose="02040503050406030204" pitchFamily="18" charset="0"/>
                        </a:rPr>
                        <m:t>4</m:t>
                      </m:r>
                    </m:oMath>
                  </m:oMathPara>
                </a14:m>
                <a:endParaRPr lang="en-IN" dirty="0"/>
              </a:p>
            </p:txBody>
          </p:sp>
        </mc:Choice>
        <mc:Fallback xmlns="">
          <p:sp>
            <p:nvSpPr>
              <p:cNvPr id="49" name="TextBox 48">
                <a:extLst>
                  <a:ext uri="{FF2B5EF4-FFF2-40B4-BE49-F238E27FC236}">
                    <a16:creationId xmlns:a16="http://schemas.microsoft.com/office/drawing/2014/main" id="{7C942829-5FCA-47EA-B89A-58E711A2D798}"/>
                  </a:ext>
                </a:extLst>
              </p:cNvPr>
              <p:cNvSpPr txBox="1">
                <a:spLocks noRot="1" noChangeAspect="1" noMove="1" noResize="1" noEditPoints="1" noAdjustHandles="1" noChangeArrowheads="1" noChangeShapeType="1" noTextEdit="1"/>
              </p:cNvSpPr>
              <p:nvPr/>
            </p:nvSpPr>
            <p:spPr>
              <a:xfrm>
                <a:off x="3513401" y="4641205"/>
                <a:ext cx="655132" cy="523220"/>
              </a:xfrm>
              <a:prstGeom prst="rect">
                <a:avLst/>
              </a:prstGeom>
              <a:blipFill>
                <a:blip r:embed="rId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2101360-7206-47A5-AD4D-B927D364D597}"/>
                  </a:ext>
                </a:extLst>
              </p:cNvPr>
              <p:cNvSpPr txBox="1"/>
              <p:nvPr/>
            </p:nvSpPr>
            <p:spPr>
              <a:xfrm>
                <a:off x="3969437" y="4641205"/>
                <a:ext cx="666822"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14:m>
                  <m:oMathPara xmlns:m="http://schemas.openxmlformats.org/officeDocument/2006/math">
                    <m:oMathParaPr>
                      <m:jc m:val="left"/>
                    </m:oMathParaPr>
                    <m:oMath xmlns:m="http://schemas.openxmlformats.org/officeDocument/2006/math">
                      <m:r>
                        <a:rPr lang="en-IN" b="0" i="0" dirty="0" smtClean="0">
                          <a:latin typeface="Cambria Math" panose="02040503050406030204" pitchFamily="18" charset="0"/>
                        </a:rPr>
                        <m:t>+ 1</m:t>
                      </m:r>
                    </m:oMath>
                  </m:oMathPara>
                </a14:m>
                <a:endParaRPr lang="en-IN" dirty="0"/>
              </a:p>
            </p:txBody>
          </p:sp>
        </mc:Choice>
        <mc:Fallback xmlns="">
          <p:sp>
            <p:nvSpPr>
              <p:cNvPr id="51" name="TextBox 50">
                <a:extLst>
                  <a:ext uri="{FF2B5EF4-FFF2-40B4-BE49-F238E27FC236}">
                    <a16:creationId xmlns:a16="http://schemas.microsoft.com/office/drawing/2014/main" id="{72101360-7206-47A5-AD4D-B927D364D597}"/>
                  </a:ext>
                </a:extLst>
              </p:cNvPr>
              <p:cNvSpPr txBox="1">
                <a:spLocks noRot="1" noChangeAspect="1" noMove="1" noResize="1" noEditPoints="1" noAdjustHandles="1" noChangeArrowheads="1" noChangeShapeType="1" noTextEdit="1"/>
              </p:cNvSpPr>
              <p:nvPr/>
            </p:nvSpPr>
            <p:spPr>
              <a:xfrm>
                <a:off x="3969437" y="4641205"/>
                <a:ext cx="666822" cy="523220"/>
              </a:xfrm>
              <a:prstGeom prst="rect">
                <a:avLst/>
              </a:prstGeom>
              <a:blipFill>
                <a:blip r:embed="rId1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CFBB133-DD9C-425F-8EC5-04863DD8DD32}"/>
                  </a:ext>
                </a:extLst>
              </p:cNvPr>
              <p:cNvSpPr txBox="1"/>
              <p:nvPr/>
            </p:nvSpPr>
            <p:spPr>
              <a:xfrm>
                <a:off x="2804488" y="5141565"/>
                <a:ext cx="433044"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14:m>
                  <m:oMathPara xmlns:m="http://schemas.openxmlformats.org/officeDocument/2006/math">
                    <m:oMathParaPr>
                      <m:jc m:val="left"/>
                    </m:oMathParaPr>
                    <m:oMath xmlns:m="http://schemas.openxmlformats.org/officeDocument/2006/math">
                      <m:r>
                        <a:rPr lang="en-IN" b="0" i="0" dirty="0" smtClean="0">
                          <a:latin typeface="Cambria Math" panose="02040503050406030204" pitchFamily="18" charset="0"/>
                        </a:rPr>
                        <m:t>=</m:t>
                      </m:r>
                    </m:oMath>
                  </m:oMathPara>
                </a14:m>
                <a:endParaRPr lang="en-IN" dirty="0"/>
              </a:p>
            </p:txBody>
          </p:sp>
        </mc:Choice>
        <mc:Fallback xmlns="">
          <p:sp>
            <p:nvSpPr>
              <p:cNvPr id="52" name="TextBox 51">
                <a:extLst>
                  <a:ext uri="{FF2B5EF4-FFF2-40B4-BE49-F238E27FC236}">
                    <a16:creationId xmlns:a16="http://schemas.microsoft.com/office/drawing/2014/main" id="{9CFBB133-DD9C-425F-8EC5-04863DD8DD32}"/>
                  </a:ext>
                </a:extLst>
              </p:cNvPr>
              <p:cNvSpPr txBox="1">
                <a:spLocks noRot="1" noChangeAspect="1" noMove="1" noResize="1" noEditPoints="1" noAdjustHandles="1" noChangeArrowheads="1" noChangeShapeType="1" noTextEdit="1"/>
              </p:cNvSpPr>
              <p:nvPr/>
            </p:nvSpPr>
            <p:spPr>
              <a:xfrm>
                <a:off x="2804488" y="5141565"/>
                <a:ext cx="433044" cy="523220"/>
              </a:xfrm>
              <a:prstGeom prst="rect">
                <a:avLst/>
              </a:prstGeom>
              <a:blipFill>
                <a:blip r:embed="rId11"/>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58EAF04-AF5D-4545-9F69-61966E73D7A1}"/>
                  </a:ext>
                </a:extLst>
              </p:cNvPr>
              <p:cNvSpPr txBox="1"/>
              <p:nvPr/>
            </p:nvSpPr>
            <p:spPr>
              <a:xfrm>
                <a:off x="3214672" y="5160657"/>
                <a:ext cx="541988"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14:m>
                  <m:oMathPara xmlns:m="http://schemas.openxmlformats.org/officeDocument/2006/math">
                    <m:oMathParaPr>
                      <m:jc m:val="left"/>
                    </m:oMathParaPr>
                    <m:oMath xmlns:m="http://schemas.openxmlformats.org/officeDocument/2006/math">
                      <m:r>
                        <a:rPr lang="en-IN" b="0" i="0" dirty="0" smtClean="0">
                          <a:latin typeface="Cambria Math" panose="02040503050406030204" pitchFamily="18" charset="0"/>
                        </a:rPr>
                        <m:t>9</m:t>
                      </m:r>
                    </m:oMath>
                  </m:oMathPara>
                </a14:m>
                <a:endParaRPr lang="en-IN" dirty="0"/>
              </a:p>
            </p:txBody>
          </p:sp>
        </mc:Choice>
        <mc:Fallback xmlns="">
          <p:sp>
            <p:nvSpPr>
              <p:cNvPr id="53" name="TextBox 52">
                <a:extLst>
                  <a:ext uri="{FF2B5EF4-FFF2-40B4-BE49-F238E27FC236}">
                    <a16:creationId xmlns:a16="http://schemas.microsoft.com/office/drawing/2014/main" id="{158EAF04-AF5D-4545-9F69-61966E73D7A1}"/>
                  </a:ext>
                </a:extLst>
              </p:cNvPr>
              <p:cNvSpPr txBox="1">
                <a:spLocks noRot="1" noChangeAspect="1" noMove="1" noResize="1" noEditPoints="1" noAdjustHandles="1" noChangeArrowheads="1" noChangeShapeType="1" noTextEdit="1"/>
              </p:cNvSpPr>
              <p:nvPr/>
            </p:nvSpPr>
            <p:spPr>
              <a:xfrm>
                <a:off x="3214672" y="5160657"/>
                <a:ext cx="541988" cy="523220"/>
              </a:xfrm>
              <a:prstGeom prst="rect">
                <a:avLst/>
              </a:prstGeom>
              <a:blipFill>
                <a:blip r:embed="rId12"/>
                <a:stretch>
                  <a:fillRect/>
                </a:stretch>
              </a:blipFill>
            </p:spPr>
            <p:txBody>
              <a:bodyPr/>
              <a:lstStyle/>
              <a:p>
                <a:r>
                  <a:rPr lang="en-IN">
                    <a:noFill/>
                  </a:rPr>
                  <a:t> </a:t>
                </a:r>
              </a:p>
            </p:txBody>
          </p:sp>
        </mc:Fallback>
      </mc:AlternateContent>
      <p:sp>
        <p:nvSpPr>
          <p:cNvPr id="54" name="TextBox 53">
            <a:extLst>
              <a:ext uri="{FF2B5EF4-FFF2-40B4-BE49-F238E27FC236}">
                <a16:creationId xmlns:a16="http://schemas.microsoft.com/office/drawing/2014/main" id="{4070F649-D115-4FBC-9CCC-46A0E75D4380}"/>
              </a:ext>
            </a:extLst>
          </p:cNvPr>
          <p:cNvSpPr txBox="1"/>
          <p:nvPr/>
        </p:nvSpPr>
        <p:spPr>
          <a:xfrm>
            <a:off x="9275787" y="2807595"/>
            <a:ext cx="1545021"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r>
              <a:rPr lang="en-IN" dirty="0"/>
              <a:t>such that</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FD79262-6507-4581-AB1B-4F12AD71A3BA}"/>
                  </a:ext>
                </a:extLst>
              </p:cNvPr>
              <p:cNvSpPr txBox="1"/>
              <p:nvPr/>
            </p:nvSpPr>
            <p:spPr>
              <a:xfrm>
                <a:off x="7943055" y="2807595"/>
                <a:ext cx="1327969"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14:m>
                  <m:oMathPara xmlns:m="http://schemas.openxmlformats.org/officeDocument/2006/math">
                    <m:oMathParaPr>
                      <m:jc m:val="center"/>
                    </m:oMathParaPr>
                    <m:oMath xmlns:m="http://schemas.openxmlformats.org/officeDocument/2006/math">
                      <m:r>
                        <m:rPr>
                          <m:sty m:val="p"/>
                        </m:rPr>
                        <a:rPr lang="en-IN" dirty="0">
                          <a:latin typeface="Cambria Math" panose="02040503050406030204" pitchFamily="18" charset="0"/>
                        </a:rPr>
                        <m:t>kn</m:t>
                      </m:r>
                      <m:r>
                        <a:rPr lang="en-IN" dirty="0">
                          <a:latin typeface="Cambria Math" panose="02040503050406030204" pitchFamily="18" charset="0"/>
                        </a:rPr>
                        <m:t>+1</m:t>
                      </m:r>
                    </m:oMath>
                  </m:oMathPara>
                </a14:m>
                <a:endParaRPr lang="en-IN" dirty="0"/>
              </a:p>
            </p:txBody>
          </p:sp>
        </mc:Choice>
        <mc:Fallback xmlns="">
          <p:sp>
            <p:nvSpPr>
              <p:cNvPr id="55" name="TextBox 54">
                <a:extLst>
                  <a:ext uri="{FF2B5EF4-FFF2-40B4-BE49-F238E27FC236}">
                    <a16:creationId xmlns:a16="http://schemas.microsoft.com/office/drawing/2014/main" id="{3FD79262-6507-4581-AB1B-4F12AD71A3BA}"/>
                  </a:ext>
                </a:extLst>
              </p:cNvPr>
              <p:cNvSpPr txBox="1">
                <a:spLocks noRot="1" noChangeAspect="1" noMove="1" noResize="1" noEditPoints="1" noAdjustHandles="1" noChangeArrowheads="1" noChangeShapeType="1" noTextEdit="1"/>
              </p:cNvSpPr>
              <p:nvPr/>
            </p:nvSpPr>
            <p:spPr>
              <a:xfrm>
                <a:off x="7943055" y="2807595"/>
                <a:ext cx="1327969" cy="523220"/>
              </a:xfrm>
              <a:prstGeom prst="rect">
                <a:avLst/>
              </a:prstGeom>
              <a:blipFill>
                <a:blip r:embed="rId1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3EB845E-6D6F-43F6-ADA2-6B6030AEAE4B}"/>
                  </a:ext>
                </a:extLst>
              </p:cNvPr>
              <p:cNvSpPr txBox="1"/>
              <p:nvPr/>
            </p:nvSpPr>
            <p:spPr>
              <a:xfrm>
                <a:off x="3378200" y="3397936"/>
                <a:ext cx="541988"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m:t>
                      </m:r>
                    </m:oMath>
                  </m:oMathPara>
                </a14:m>
                <a:endParaRPr lang="en-IN" dirty="0">
                  <a:latin typeface="+mj-lt"/>
                </a:endParaRPr>
              </a:p>
            </p:txBody>
          </p:sp>
        </mc:Choice>
        <mc:Fallback xmlns="">
          <p:sp>
            <p:nvSpPr>
              <p:cNvPr id="58" name="TextBox 57">
                <a:extLst>
                  <a:ext uri="{FF2B5EF4-FFF2-40B4-BE49-F238E27FC236}">
                    <a16:creationId xmlns:a16="http://schemas.microsoft.com/office/drawing/2014/main" id="{73EB845E-6D6F-43F6-ADA2-6B6030AEAE4B}"/>
                  </a:ext>
                </a:extLst>
              </p:cNvPr>
              <p:cNvSpPr txBox="1">
                <a:spLocks noRot="1" noChangeAspect="1" noMove="1" noResize="1" noEditPoints="1" noAdjustHandles="1" noChangeArrowheads="1" noChangeShapeType="1" noTextEdit="1"/>
              </p:cNvSpPr>
              <p:nvPr/>
            </p:nvSpPr>
            <p:spPr>
              <a:xfrm>
                <a:off x="3378200" y="3397936"/>
                <a:ext cx="541988" cy="523220"/>
              </a:xfrm>
              <a:prstGeom prst="rect">
                <a:avLst/>
              </a:prstGeom>
              <a:blipFill>
                <a:blip r:embed="rId14"/>
                <a:stretch>
                  <a:fillRect/>
                </a:stretch>
              </a:blipFill>
            </p:spPr>
            <p:txBody>
              <a:bodyPr/>
              <a:lstStyle/>
              <a:p>
                <a:r>
                  <a:rPr lang="en-IN">
                    <a:noFill/>
                  </a:rPr>
                  <a:t> </a:t>
                </a:r>
              </a:p>
            </p:txBody>
          </p:sp>
        </mc:Fallback>
      </mc:AlternateContent>
      <p:sp>
        <p:nvSpPr>
          <p:cNvPr id="14" name="Rectangle: Rounded Corners 13">
            <a:extLst>
              <a:ext uri="{FF2B5EF4-FFF2-40B4-BE49-F238E27FC236}">
                <a16:creationId xmlns:a16="http://schemas.microsoft.com/office/drawing/2014/main" id="{3574EC51-E4DB-4BB2-88DC-17A72F69A794}"/>
              </a:ext>
            </a:extLst>
          </p:cNvPr>
          <p:cNvSpPr/>
          <p:nvPr/>
        </p:nvSpPr>
        <p:spPr>
          <a:xfrm>
            <a:off x="2743200" y="2225017"/>
            <a:ext cx="1095375" cy="519339"/>
          </a:xfrm>
          <a:prstGeom prst="roundRect">
            <a:avLst>
              <a:gd name="adj" fmla="val 16987"/>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chemeClr val="tx1"/>
              </a:solidFill>
            </a:endParaRPr>
          </a:p>
        </p:txBody>
      </p:sp>
      <p:sp>
        <p:nvSpPr>
          <p:cNvPr id="59" name="TextBox 58">
            <a:extLst>
              <a:ext uri="{FF2B5EF4-FFF2-40B4-BE49-F238E27FC236}">
                <a16:creationId xmlns:a16="http://schemas.microsoft.com/office/drawing/2014/main" id="{5B0A5463-A41C-4BF6-9846-71D249777223}"/>
              </a:ext>
            </a:extLst>
          </p:cNvPr>
          <p:cNvSpPr txBox="1"/>
          <p:nvPr/>
        </p:nvSpPr>
        <p:spPr>
          <a:xfrm>
            <a:off x="1679180" y="2221136"/>
            <a:ext cx="931809"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gn="l">
              <a:lnSpc>
                <a:spcPct val="100000"/>
              </a:lnSpc>
              <a:spcBef>
                <a:spcPts val="0"/>
              </a:spcBef>
              <a:spcAft>
                <a:spcPts val="0"/>
              </a:spcAft>
            </a:pPr>
            <a:r>
              <a:rPr lang="en-IN" i="0" dirty="0">
                <a:latin typeface="+mj-lt"/>
              </a:rPr>
              <a:t>He</a:t>
            </a:r>
            <a:r>
              <a:rPr lang="en-IN" b="0" i="0" dirty="0">
                <a:latin typeface="+mj-lt"/>
              </a:rPr>
              <a:t>re,</a:t>
            </a:r>
            <a:endParaRPr lang="en-IN" dirty="0">
              <a:latin typeface="+mj-lt"/>
            </a:endParaRPr>
          </a:p>
        </p:txBody>
      </p:sp>
      <p:sp>
        <p:nvSpPr>
          <p:cNvPr id="60" name="Rectangle: Rounded Corners 59">
            <a:extLst>
              <a:ext uri="{FF2B5EF4-FFF2-40B4-BE49-F238E27FC236}">
                <a16:creationId xmlns:a16="http://schemas.microsoft.com/office/drawing/2014/main" id="{97863CB3-B1F8-412F-B2FF-5F4522EA474B}"/>
              </a:ext>
            </a:extLst>
          </p:cNvPr>
          <p:cNvSpPr/>
          <p:nvPr/>
        </p:nvSpPr>
        <p:spPr>
          <a:xfrm>
            <a:off x="3892526" y="3397259"/>
            <a:ext cx="1034231" cy="519339"/>
          </a:xfrm>
          <a:prstGeom prst="roundRect">
            <a:avLst>
              <a:gd name="adj" fmla="val 16987"/>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260C567-FB5C-4C67-A555-EE2900B6E41F}"/>
                  </a:ext>
                </a:extLst>
              </p:cNvPr>
              <p:cNvSpPr txBox="1"/>
              <p:nvPr/>
            </p:nvSpPr>
            <p:spPr>
              <a:xfrm>
                <a:off x="6592939" y="4972287"/>
                <a:ext cx="5356170" cy="1384995"/>
              </a:xfrm>
              <a:prstGeom prst="rect">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IN" dirty="0">
                    <a:latin typeface="+mj-lt"/>
                  </a:rPr>
                  <a:t>Hence, one needs to chose minimum </a:t>
                </a:r>
                <a14:m>
                  <m:oMath xmlns:m="http://schemas.openxmlformats.org/officeDocument/2006/math">
                    <m:r>
                      <a:rPr lang="en-IN" b="1" i="0" dirty="0" smtClean="0">
                        <a:solidFill>
                          <a:srgbClr val="FF0000"/>
                        </a:solidFill>
                        <a:latin typeface="Cambria Math" panose="02040503050406030204" pitchFamily="18" charset="0"/>
                      </a:rPr>
                      <m:t>𝟗</m:t>
                    </m:r>
                  </m:oMath>
                </a14:m>
                <a:r>
                  <a:rPr lang="en-IN" dirty="0">
                    <a:latin typeface="+mj-lt"/>
                  </a:rPr>
                  <a:t> cards </a:t>
                </a:r>
                <a:r>
                  <a:rPr lang="en-GB" dirty="0">
                    <a:latin typeface="+mj-lt"/>
                  </a:rPr>
                  <a:t>in order to get three cards of the same suit </a:t>
                </a:r>
                <a:r>
                  <a:rPr lang="en-IN" dirty="0">
                    <a:latin typeface="+mj-lt"/>
                  </a:rPr>
                  <a:t>.</a:t>
                </a:r>
              </a:p>
            </p:txBody>
          </p:sp>
        </mc:Choice>
        <mc:Fallback xmlns="">
          <p:sp>
            <p:nvSpPr>
              <p:cNvPr id="61" name="TextBox 60">
                <a:extLst>
                  <a:ext uri="{FF2B5EF4-FFF2-40B4-BE49-F238E27FC236}">
                    <a16:creationId xmlns:a16="http://schemas.microsoft.com/office/drawing/2014/main" id="{D260C567-FB5C-4C67-A555-EE2900B6E41F}"/>
                  </a:ext>
                </a:extLst>
              </p:cNvPr>
              <p:cNvSpPr txBox="1">
                <a:spLocks noRot="1" noChangeAspect="1" noMove="1" noResize="1" noEditPoints="1" noAdjustHandles="1" noChangeArrowheads="1" noChangeShapeType="1" noTextEdit="1"/>
              </p:cNvSpPr>
              <p:nvPr/>
            </p:nvSpPr>
            <p:spPr>
              <a:xfrm>
                <a:off x="6592939" y="4972287"/>
                <a:ext cx="5356170" cy="1384995"/>
              </a:xfrm>
              <a:prstGeom prst="rect">
                <a:avLst/>
              </a:prstGeom>
              <a:blipFill>
                <a:blip r:embed="rId15"/>
                <a:stretch>
                  <a:fillRect l="-2152" t="-3448" r="-1925" b="-10345"/>
                </a:stretch>
              </a:blipFill>
              <a:ln w="28575">
                <a:solidFill>
                  <a:srgbClr val="FF0000"/>
                </a:solidFill>
              </a:ln>
            </p:spPr>
            <p:txBody>
              <a:bodyPr/>
              <a:lstStyle/>
              <a:p>
                <a:r>
                  <a:rPr lang="en-IN">
                    <a:noFill/>
                  </a:rPr>
                  <a:t> </a:t>
                </a:r>
              </a:p>
            </p:txBody>
          </p:sp>
        </mc:Fallback>
      </mc:AlternateContent>
      <p:sp>
        <p:nvSpPr>
          <p:cNvPr id="29" name="TextBox 28">
            <a:extLst>
              <a:ext uri="{FF2B5EF4-FFF2-40B4-BE49-F238E27FC236}">
                <a16:creationId xmlns:a16="http://schemas.microsoft.com/office/drawing/2014/main" id="{30CAD0E3-F47F-4B1A-BB3F-3D56F9D0E3D6}"/>
              </a:ext>
            </a:extLst>
          </p:cNvPr>
          <p:cNvSpPr txBox="1"/>
          <p:nvPr/>
        </p:nvSpPr>
        <p:spPr>
          <a:xfrm>
            <a:off x="4235876" y="2225017"/>
            <a:ext cx="1860124"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IN" dirty="0">
                <a:latin typeface="+mj-lt"/>
              </a:rPr>
              <a:t>Four suits </a:t>
            </a:r>
          </a:p>
        </p:txBody>
      </p:sp>
      <p:sp>
        <p:nvSpPr>
          <p:cNvPr id="34" name="TextBox 33">
            <a:extLst>
              <a:ext uri="{FF2B5EF4-FFF2-40B4-BE49-F238E27FC236}">
                <a16:creationId xmlns:a16="http://schemas.microsoft.com/office/drawing/2014/main" id="{6740CC34-2ADE-40F7-AB7B-3B541EA7E1CE}"/>
              </a:ext>
            </a:extLst>
          </p:cNvPr>
          <p:cNvSpPr txBox="1"/>
          <p:nvPr/>
        </p:nvSpPr>
        <p:spPr>
          <a:xfrm>
            <a:off x="5688456" y="2228956"/>
            <a:ext cx="1374005"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gn="ctr">
              <a:lnSpc>
                <a:spcPct val="100000"/>
              </a:lnSpc>
              <a:spcBef>
                <a:spcPts val="0"/>
              </a:spcBef>
              <a:spcAft>
                <a:spcPts val="0"/>
              </a:spcAft>
            </a:pPr>
            <a:r>
              <a:rPr lang="en-IN" dirty="0">
                <a:latin typeface="+mj-lt"/>
              </a:rPr>
              <a:t>(Boxes)</a:t>
            </a:r>
          </a:p>
        </p:txBody>
      </p:sp>
      <p:cxnSp>
        <p:nvCxnSpPr>
          <p:cNvPr id="32" name="Straight Connector 31">
            <a:extLst>
              <a:ext uri="{FF2B5EF4-FFF2-40B4-BE49-F238E27FC236}">
                <a16:creationId xmlns:a16="http://schemas.microsoft.com/office/drawing/2014/main" id="{CDED2C43-6E41-411E-BA67-A8A0B9107A4F}"/>
              </a:ext>
            </a:extLst>
          </p:cNvPr>
          <p:cNvCxnSpPr>
            <a:cxnSpLocks/>
          </p:cNvCxnSpPr>
          <p:nvPr/>
        </p:nvCxnSpPr>
        <p:spPr>
          <a:xfrm>
            <a:off x="7544618" y="1944785"/>
            <a:ext cx="147278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334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left)">
                                      <p:cBhvr>
                                        <p:cTn id="21" dur="500"/>
                                        <p:tgtEl>
                                          <p:spTgt spid="32"/>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1"/>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32"/>
                                        </p:tgtEl>
                                        <p:attrNameLst>
                                          <p:attrName>style.visibility</p:attrName>
                                        </p:attrNameLst>
                                      </p:cBhvr>
                                      <p:to>
                                        <p:strVal val="hidden"/>
                                      </p:to>
                                    </p:set>
                                  </p:childTnLst>
                                </p:cTn>
                              </p:par>
                              <p:par>
                                <p:cTn id="36" presetID="1" presetClass="entr" presetSubtype="0" fill="hold" grpId="0" nodeType="withEffect">
                                  <p:stCondLst>
                                    <p:cond delay="250"/>
                                  </p:stCondLst>
                                  <p:childTnLst>
                                    <p:set>
                                      <p:cBhvr>
                                        <p:cTn id="37" dur="1" fill="hold">
                                          <p:stCondLst>
                                            <p:cond delay="0"/>
                                          </p:stCondLst>
                                        </p:cTn>
                                        <p:tgtEl>
                                          <p:spTgt spid="9"/>
                                        </p:tgtEl>
                                        <p:attrNameLst>
                                          <p:attrName>style.visibility</p:attrName>
                                        </p:attrNameLst>
                                      </p:cBhvr>
                                      <p:to>
                                        <p:strVal val="visible"/>
                                      </p:to>
                                    </p:set>
                                  </p:childTnLst>
                                </p:cTn>
                              </p:par>
                              <p:par>
                                <p:cTn id="38" presetID="1" presetClass="entr" presetSubtype="0" fill="hold" grpId="0" nodeType="withEffect">
                                  <p:stCondLst>
                                    <p:cond delay="250"/>
                                  </p:stCondLst>
                                  <p:childTnLst>
                                    <p:set>
                                      <p:cBhvr>
                                        <p:cTn id="39" dur="1" fill="hold">
                                          <p:stCondLst>
                                            <p:cond delay="0"/>
                                          </p:stCondLst>
                                        </p:cTn>
                                        <p:tgtEl>
                                          <p:spTgt spid="55"/>
                                        </p:tgtEl>
                                        <p:attrNameLst>
                                          <p:attrName>style.visibility</p:attrName>
                                        </p:attrNameLst>
                                      </p:cBhvr>
                                      <p:to>
                                        <p:strVal val="visible"/>
                                      </p:to>
                                    </p:set>
                                  </p:childTnLst>
                                </p:cTn>
                              </p:par>
                              <p:par>
                                <p:cTn id="40" presetID="1" presetClass="entr" presetSubtype="0" fill="hold" grpId="0" nodeType="withEffect">
                                  <p:stCondLst>
                                    <p:cond delay="250"/>
                                  </p:stCondLst>
                                  <p:childTnLst>
                                    <p:set>
                                      <p:cBhvr>
                                        <p:cTn id="41" dur="1" fill="hold">
                                          <p:stCondLst>
                                            <p:cond delay="0"/>
                                          </p:stCondLst>
                                        </p:cTn>
                                        <p:tgtEl>
                                          <p:spTgt spid="5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wipe(left)">
                                      <p:cBhvr>
                                        <p:cTn id="46" dur="500"/>
                                        <p:tgtEl>
                                          <p:spTgt spid="40"/>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250"/>
                                  </p:stCondLst>
                                  <p:childTnLst>
                                    <p:set>
                                      <p:cBhvr>
                                        <p:cTn id="54" dur="1" fill="hold">
                                          <p:stCondLst>
                                            <p:cond delay="0"/>
                                          </p:stCondLst>
                                        </p:cTn>
                                        <p:tgtEl>
                                          <p:spTgt spid="40"/>
                                        </p:tgtEl>
                                        <p:attrNameLst>
                                          <p:attrName>style.visibility</p:attrName>
                                        </p:attrNameLst>
                                      </p:cBhvr>
                                      <p:to>
                                        <p:strVal val="hidden"/>
                                      </p:to>
                                    </p:set>
                                  </p:childTnLst>
                                </p:cTn>
                              </p:par>
                              <p:par>
                                <p:cTn id="55" presetID="1" presetClass="entr" presetSubtype="0" fill="hold" grpId="0" nodeType="withEffect">
                                  <p:stCondLst>
                                    <p:cond delay="250"/>
                                  </p:stCondLst>
                                  <p:childTnLst>
                                    <p:set>
                                      <p:cBhvr>
                                        <p:cTn id="56" dur="1" fill="hold">
                                          <p:stCondLst>
                                            <p:cond delay="0"/>
                                          </p:stCondLst>
                                        </p:cTn>
                                        <p:tgtEl>
                                          <p:spTgt spid="58"/>
                                        </p:tgtEl>
                                        <p:attrNameLst>
                                          <p:attrName>style.visibility</p:attrName>
                                        </p:attrNameLst>
                                      </p:cBhvr>
                                      <p:to>
                                        <p:strVal val="visible"/>
                                      </p:to>
                                    </p:set>
                                  </p:childTnLst>
                                </p:cTn>
                              </p:par>
                              <p:par>
                                <p:cTn id="57" presetID="1" presetClass="entr" presetSubtype="0" fill="hold" grpId="0" nodeType="withEffect">
                                  <p:stCondLst>
                                    <p:cond delay="250"/>
                                  </p:stCondLst>
                                  <p:childTnLst>
                                    <p:set>
                                      <p:cBhvr>
                                        <p:cTn id="58" dur="1" fill="hold">
                                          <p:stCondLst>
                                            <p:cond delay="0"/>
                                          </p:stCondLst>
                                        </p:cTn>
                                        <p:tgtEl>
                                          <p:spTgt spid="4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60"/>
                                        </p:tgtEl>
                                        <p:attrNameLst>
                                          <p:attrName>style.visibility</p:attrName>
                                        </p:attrNameLst>
                                      </p:cBhvr>
                                      <p:to>
                                        <p:strVal val="visible"/>
                                      </p:to>
                                    </p:set>
                                    <p:animEffect transition="in" filter="wipe(left)">
                                      <p:cBhvr>
                                        <p:cTn id="71" dur="500"/>
                                        <p:tgtEl>
                                          <p:spTgt spid="60"/>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wipe(left)">
                                      <p:cBhvr>
                                        <p:cTn id="74" dur="500"/>
                                        <p:tgtEl>
                                          <p:spTgt spid="14"/>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9"/>
                                        </p:tgtEl>
                                        <p:attrNameLst>
                                          <p:attrName>style.visibility</p:attrName>
                                        </p:attrNameLst>
                                      </p:cBhvr>
                                      <p:to>
                                        <p:strVal val="visible"/>
                                      </p:to>
                                    </p:set>
                                  </p:childTnLst>
                                </p:cTn>
                              </p:par>
                            </p:childTnLst>
                          </p:cTn>
                        </p:par>
                        <p:par>
                          <p:cTn id="81" fill="hold">
                            <p:stCondLst>
                              <p:cond delay="0"/>
                            </p:stCondLst>
                            <p:childTnLst>
                              <p:par>
                                <p:cTn id="82" presetID="1" presetClass="entr" presetSubtype="0" fill="hold" grpId="0" nodeType="afterEffect">
                                  <p:stCondLst>
                                    <p:cond delay="500"/>
                                  </p:stCondLst>
                                  <p:childTnLst>
                                    <p:set>
                                      <p:cBhvr>
                                        <p:cTn id="83" dur="1" fill="hold">
                                          <p:stCondLst>
                                            <p:cond delay="0"/>
                                          </p:stCondLst>
                                        </p:cTn>
                                        <p:tgtEl>
                                          <p:spTgt spid="51"/>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52"/>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53"/>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61">
                                            <p:txEl>
                                              <p:pRg st="0" end="0"/>
                                            </p:txEl>
                                          </p:spTgt>
                                        </p:tgtEl>
                                        <p:attrNameLst>
                                          <p:attrName>style.visibility</p:attrName>
                                        </p:attrNameLst>
                                      </p:cBhvr>
                                      <p:to>
                                        <p:strVal val="visible"/>
                                      </p:to>
                                    </p:set>
                                  </p:childTnLst>
                                </p:cTn>
                              </p:par>
                            </p:childTnLst>
                          </p:cTn>
                        </p:par>
                        <p:par>
                          <p:cTn id="94" fill="hold">
                            <p:stCondLst>
                              <p:cond delay="0"/>
                            </p:stCondLst>
                            <p:childTnLst>
                              <p:par>
                                <p:cTn id="95" presetID="1" presetClass="entr" presetSubtype="0" fill="hold" grpId="0" nodeType="afterEffect">
                                  <p:stCondLst>
                                    <p:cond delay="500"/>
                                  </p:stCondLst>
                                  <p:childTnLst>
                                    <p:set>
                                      <p:cBhvr>
                                        <p:cTn id="96" dur="1" fill="hold">
                                          <p:stCondLst>
                                            <p:cond delay="0"/>
                                          </p:stCondLst>
                                        </p:cTn>
                                        <p:tgtEl>
                                          <p:spTgt spid="61">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animBg="1"/>
      <p:bldP spid="7" grpId="0" animBg="1"/>
      <p:bldP spid="9" grpId="0"/>
      <p:bldP spid="25" grpId="0"/>
      <p:bldP spid="31" grpId="0"/>
      <p:bldP spid="33" grpId="0"/>
      <p:bldP spid="42" grpId="0"/>
      <p:bldP spid="43" grpId="0"/>
      <p:bldP spid="44" grpId="0"/>
      <p:bldP spid="46" grpId="0"/>
      <p:bldP spid="47" grpId="0"/>
      <p:bldP spid="49" grpId="0"/>
      <p:bldP spid="51" grpId="0"/>
      <p:bldP spid="52" grpId="0"/>
      <p:bldP spid="53" grpId="0"/>
      <p:bldP spid="54" grpId="0"/>
      <p:bldP spid="55" grpId="0"/>
      <p:bldP spid="58" grpId="0"/>
      <p:bldP spid="14" grpId="0" animBg="1"/>
      <p:bldP spid="59" grpId="0"/>
      <p:bldP spid="60" grpId="0" animBg="1"/>
      <p:bldP spid="61" grpId="0" uiExpand="1" build="p" animBg="1"/>
      <p:bldP spid="29" grpId="0"/>
      <p:bldP spid="3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B71C3E8-A061-4461-93FD-1AF9DA2B67D2}"/>
              </a:ext>
            </a:extLst>
          </p:cNvPr>
          <p:cNvSpPr txBox="1"/>
          <p:nvPr/>
        </p:nvSpPr>
        <p:spPr>
          <a:xfrm>
            <a:off x="1679180" y="849814"/>
            <a:ext cx="10381639" cy="1663276"/>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spcBef>
                <a:spcPts val="0"/>
              </a:spcBef>
              <a:spcAft>
                <a:spcPts val="0"/>
              </a:spcAft>
            </a:pPr>
            <a:r>
              <a:rPr lang="en-GB" dirty="0">
                <a:latin typeface="+mj-lt"/>
              </a:rPr>
              <a:t>What is the minimum number of employees in a company so that there will be at least 10 employees in one department and the departments in the company are HR, Marketing, Tech and Support?</a:t>
            </a:r>
            <a:endParaRPr lang="en-IN" dirty="0">
              <a:latin typeface="+mj-lt"/>
            </a:endParaRPr>
          </a:p>
        </p:txBody>
      </p:sp>
      <p:sp>
        <p:nvSpPr>
          <p:cNvPr id="4" name="Title 3">
            <a:extLst>
              <a:ext uri="{FF2B5EF4-FFF2-40B4-BE49-F238E27FC236}">
                <a16:creationId xmlns:a16="http://schemas.microsoft.com/office/drawing/2014/main" id="{8B917056-0969-4E3E-BC1B-AC8797CF286F}"/>
              </a:ext>
            </a:extLst>
          </p:cNvPr>
          <p:cNvSpPr>
            <a:spLocks noGrp="1"/>
          </p:cNvSpPr>
          <p:nvPr>
            <p:ph type="title"/>
          </p:nvPr>
        </p:nvSpPr>
        <p:spPr/>
        <p:txBody>
          <a:bodyPr/>
          <a:lstStyle/>
          <a:p>
            <a:r>
              <a:rPr lang="en-GB" dirty="0"/>
              <a:t>Method 6 ⇝ Example 5</a:t>
            </a:r>
            <a:endParaRPr lang="en-IN" dirty="0"/>
          </a:p>
        </p:txBody>
      </p:sp>
      <p:sp>
        <p:nvSpPr>
          <p:cNvPr id="6" name="Rectangle 5">
            <a:extLst>
              <a:ext uri="{FF2B5EF4-FFF2-40B4-BE49-F238E27FC236}">
                <a16:creationId xmlns:a16="http://schemas.microsoft.com/office/drawing/2014/main" id="{F9CB5B64-627F-4B36-956C-1F4A91AD67AD}"/>
              </a:ext>
            </a:extLst>
          </p:cNvPr>
          <p:cNvSpPr/>
          <p:nvPr/>
        </p:nvSpPr>
        <p:spPr>
          <a:xfrm>
            <a:off x="131180" y="2781815"/>
            <a:ext cx="1548000" cy="523220"/>
          </a:xfrm>
          <a:prstGeom prst="rect">
            <a:avLst/>
          </a:prstGeom>
          <a:solidFill>
            <a:srgbClr val="009AAE"/>
          </a:solidFill>
          <a:ln>
            <a:noFill/>
          </a:ln>
        </p:spPr>
        <p:txBody>
          <a:bodyPr vert="horz" wrap="square" lIns="91440" tIns="45720" rIns="91440" bIns="45720" numCol="1" anchor="ctr" anchorCtr="0" compatLnSpc="1">
            <a:prstTxWarp prst="textNoShape">
              <a:avLst/>
            </a:prstTxWarp>
          </a:bodyPr>
          <a:lstStyle/>
          <a:p>
            <a:pPr algn="ctr">
              <a:buClr>
                <a:schemeClr val="accent6"/>
              </a:buClr>
            </a:pPr>
            <a:r>
              <a:rPr lang="en-GB" sz="2800" dirty="0">
                <a:solidFill>
                  <a:schemeClr val="bg1"/>
                </a:solidFill>
              </a:rPr>
              <a:t>Solution: </a:t>
            </a:r>
            <a:endParaRPr lang="en-IN" sz="2800" dirty="0">
              <a:solidFill>
                <a:schemeClr val="bg1"/>
              </a:solidFill>
            </a:endParaRPr>
          </a:p>
        </p:txBody>
      </p:sp>
      <p:sp>
        <p:nvSpPr>
          <p:cNvPr id="7" name="Rectangle 6">
            <a:extLst>
              <a:ext uri="{FF2B5EF4-FFF2-40B4-BE49-F238E27FC236}">
                <a16:creationId xmlns:a16="http://schemas.microsoft.com/office/drawing/2014/main" id="{36BB7160-ED1D-4ED7-A8EF-214B5166AE81}"/>
              </a:ext>
            </a:extLst>
          </p:cNvPr>
          <p:cNvSpPr/>
          <p:nvPr/>
        </p:nvSpPr>
        <p:spPr>
          <a:xfrm>
            <a:off x="131181" y="873516"/>
            <a:ext cx="1548000" cy="523220"/>
          </a:xfrm>
          <a:prstGeom prst="rect">
            <a:avLst/>
          </a:prstGeom>
          <a:solidFill>
            <a:srgbClr val="009AAE"/>
          </a:solidFill>
          <a:ln>
            <a:noFill/>
          </a:ln>
        </p:spPr>
        <p:txBody>
          <a:bodyPr vert="horz" wrap="square" lIns="91440" tIns="45720" rIns="91440" bIns="45720" numCol="1" anchor="ctr" anchorCtr="0" compatLnSpc="1">
            <a:prstTxWarp prst="textNoShape">
              <a:avLst/>
            </a:prstTxWarp>
          </a:bodyPr>
          <a:lstStyle/>
          <a:p>
            <a:pPr algn="ctr">
              <a:buClr>
                <a:schemeClr val="accent6"/>
              </a:buClr>
            </a:pPr>
            <a:r>
              <a:rPr lang="en-IN" sz="2800" dirty="0">
                <a:solidFill>
                  <a:schemeClr val="bg1"/>
                </a:solidFill>
              </a:rPr>
              <a:t>Question: </a:t>
            </a:r>
          </a:p>
        </p:txBody>
      </p:sp>
      <p:sp>
        <p:nvSpPr>
          <p:cNvPr id="9" name="TextBox 8">
            <a:extLst>
              <a:ext uri="{FF2B5EF4-FFF2-40B4-BE49-F238E27FC236}">
                <a16:creationId xmlns:a16="http://schemas.microsoft.com/office/drawing/2014/main" id="{D20CD80B-3581-4C57-92B8-D98304B94709}"/>
              </a:ext>
            </a:extLst>
          </p:cNvPr>
          <p:cNvSpPr txBox="1"/>
          <p:nvPr/>
        </p:nvSpPr>
        <p:spPr>
          <a:xfrm>
            <a:off x="1679181" y="3364393"/>
            <a:ext cx="6347219"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IN" dirty="0">
                <a:latin typeface="+mj-lt"/>
              </a:rPr>
              <a:t>Let minimum number of cards to be chosen</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C037A87-C0F6-4006-97CE-68777484D0A7}"/>
                  </a:ext>
                </a:extLst>
              </p:cNvPr>
              <p:cNvSpPr txBox="1"/>
              <p:nvPr/>
            </p:nvSpPr>
            <p:spPr>
              <a:xfrm>
                <a:off x="1679180" y="3954734"/>
                <a:ext cx="1968536"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14:m>
                  <m:oMathPara xmlns:m="http://schemas.openxmlformats.org/officeDocument/2006/math">
                    <m:oMathParaPr>
                      <m:jc m:val="left"/>
                    </m:oMathParaPr>
                    <m:oMath xmlns:m="http://schemas.openxmlformats.org/officeDocument/2006/math">
                      <m:r>
                        <m:rPr>
                          <m:sty m:val="p"/>
                        </m:rPr>
                        <a:rPr lang="en-IN" b="0" i="0" smtClean="0">
                          <a:latin typeface="Cambria Math" panose="02040503050406030204" pitchFamily="18" charset="0"/>
                        </a:rPr>
                        <m:t>k</m:t>
                      </m:r>
                      <m:r>
                        <a:rPr lang="en-IN" b="0" i="0" smtClean="0">
                          <a:latin typeface="Cambria Math" panose="02040503050406030204" pitchFamily="18" charset="0"/>
                        </a:rPr>
                        <m:t>+1=10</m:t>
                      </m:r>
                    </m:oMath>
                  </m:oMathPara>
                </a14:m>
                <a:endParaRPr lang="en-IN" dirty="0">
                  <a:latin typeface="+mj-lt"/>
                </a:endParaRPr>
              </a:p>
            </p:txBody>
          </p:sp>
        </mc:Choice>
        <mc:Fallback xmlns="">
          <p:sp>
            <p:nvSpPr>
              <p:cNvPr id="25" name="TextBox 24">
                <a:extLst>
                  <a:ext uri="{FF2B5EF4-FFF2-40B4-BE49-F238E27FC236}">
                    <a16:creationId xmlns:a16="http://schemas.microsoft.com/office/drawing/2014/main" id="{CC037A87-C0F6-4006-97CE-68777484D0A7}"/>
                  </a:ext>
                </a:extLst>
              </p:cNvPr>
              <p:cNvSpPr txBox="1">
                <a:spLocks noRot="1" noChangeAspect="1" noMove="1" noResize="1" noEditPoints="1" noAdjustHandles="1" noChangeArrowheads="1" noChangeShapeType="1" noTextEdit="1"/>
              </p:cNvSpPr>
              <p:nvPr/>
            </p:nvSpPr>
            <p:spPr>
              <a:xfrm>
                <a:off x="1679180" y="3954734"/>
                <a:ext cx="1968536" cy="523220"/>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F2CF084-8A10-40D3-9782-A56D13185730}"/>
                  </a:ext>
                </a:extLst>
              </p:cNvPr>
              <p:cNvSpPr txBox="1"/>
              <p:nvPr/>
            </p:nvSpPr>
            <p:spPr>
              <a:xfrm>
                <a:off x="2710750" y="2777934"/>
                <a:ext cx="46966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14:m>
                  <m:oMathPara xmlns:m="http://schemas.openxmlformats.org/officeDocument/2006/math">
                    <m:oMathParaPr>
                      <m:jc m:val="center"/>
                    </m:oMathParaPr>
                    <m:oMath xmlns:m="http://schemas.openxmlformats.org/officeDocument/2006/math">
                      <m:r>
                        <m:rPr>
                          <m:sty m:val="p"/>
                        </m:rPr>
                        <a:rPr lang="en-IN" i="0" dirty="0" smtClean="0">
                          <a:latin typeface="Cambria Math" panose="02040503050406030204" pitchFamily="18" charset="0"/>
                        </a:rPr>
                        <m:t>n</m:t>
                      </m:r>
                    </m:oMath>
                  </m:oMathPara>
                </a14:m>
                <a:endParaRPr lang="en-IN" dirty="0">
                  <a:latin typeface="+mj-lt"/>
                </a:endParaRPr>
              </a:p>
            </p:txBody>
          </p:sp>
        </mc:Choice>
        <mc:Fallback xmlns="">
          <p:sp>
            <p:nvSpPr>
              <p:cNvPr id="31" name="TextBox 30">
                <a:extLst>
                  <a:ext uri="{FF2B5EF4-FFF2-40B4-BE49-F238E27FC236}">
                    <a16:creationId xmlns:a16="http://schemas.microsoft.com/office/drawing/2014/main" id="{9F2CF084-8A10-40D3-9782-A56D13185730}"/>
                  </a:ext>
                </a:extLst>
              </p:cNvPr>
              <p:cNvSpPr txBox="1">
                <a:spLocks noRot="1" noChangeAspect="1" noMove="1" noResize="1" noEditPoints="1" noAdjustHandles="1" noChangeArrowheads="1" noChangeShapeType="1" noTextEdit="1"/>
              </p:cNvSpPr>
              <p:nvPr/>
            </p:nvSpPr>
            <p:spPr>
              <a:xfrm>
                <a:off x="2710750" y="2777934"/>
                <a:ext cx="469660" cy="523220"/>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2D46AD4-E9B9-4006-982E-CC56E8CE1D76}"/>
                  </a:ext>
                </a:extLst>
              </p:cNvPr>
              <p:cNvSpPr txBox="1"/>
              <p:nvPr/>
            </p:nvSpPr>
            <p:spPr>
              <a:xfrm>
                <a:off x="3084130" y="2777934"/>
                <a:ext cx="74676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gn="l">
                  <a:lnSpc>
                    <a:spcPct val="100000"/>
                  </a:lnSpc>
                  <a:spcBef>
                    <a:spcPts val="0"/>
                  </a:spcBef>
                  <a:spcAft>
                    <a:spcPts val="0"/>
                  </a:spcAft>
                </a:pPr>
                <a14:m>
                  <m:oMathPara xmlns:m="http://schemas.openxmlformats.org/officeDocument/2006/math">
                    <m:oMathParaPr>
                      <m:jc m:val="left"/>
                    </m:oMathParaPr>
                    <m:oMath xmlns:m="http://schemas.openxmlformats.org/officeDocument/2006/math">
                      <m:r>
                        <a:rPr lang="en-IN" b="0" i="0" dirty="0" smtClean="0">
                          <a:latin typeface="Cambria Math" panose="02040503050406030204" pitchFamily="18" charset="0"/>
                        </a:rPr>
                        <m:t>=4</m:t>
                      </m:r>
                    </m:oMath>
                  </m:oMathPara>
                </a14:m>
                <a:endParaRPr lang="en-IN" dirty="0">
                  <a:latin typeface="+mj-lt"/>
                </a:endParaRPr>
              </a:p>
            </p:txBody>
          </p:sp>
        </mc:Choice>
        <mc:Fallback xmlns="">
          <p:sp>
            <p:nvSpPr>
              <p:cNvPr id="33" name="TextBox 32">
                <a:extLst>
                  <a:ext uri="{FF2B5EF4-FFF2-40B4-BE49-F238E27FC236}">
                    <a16:creationId xmlns:a16="http://schemas.microsoft.com/office/drawing/2014/main" id="{72D46AD4-E9B9-4006-982E-CC56E8CE1D76}"/>
                  </a:ext>
                </a:extLst>
              </p:cNvPr>
              <p:cNvSpPr txBox="1">
                <a:spLocks noRot="1" noChangeAspect="1" noMove="1" noResize="1" noEditPoints="1" noAdjustHandles="1" noChangeArrowheads="1" noChangeShapeType="1" noTextEdit="1"/>
              </p:cNvSpPr>
              <p:nvPr/>
            </p:nvSpPr>
            <p:spPr>
              <a:xfrm>
                <a:off x="3084130" y="2777934"/>
                <a:ext cx="746760" cy="523220"/>
              </a:xfrm>
              <a:prstGeom prst="rect">
                <a:avLst/>
              </a:prstGeom>
              <a:blipFill>
                <a:blip r:embed="rId4"/>
                <a:stretch>
                  <a:fillRect/>
                </a:stretch>
              </a:blipFill>
            </p:spPr>
            <p:txBody>
              <a:bodyPr/>
              <a:lstStyle/>
              <a:p>
                <a:r>
                  <a:rPr lang="en-IN">
                    <a:noFill/>
                  </a:rPr>
                  <a:t> </a:t>
                </a:r>
              </a:p>
            </p:txBody>
          </p:sp>
        </mc:Fallback>
      </mc:AlternateContent>
      <p:cxnSp>
        <p:nvCxnSpPr>
          <p:cNvPr id="40" name="Straight Connector 39">
            <a:extLst>
              <a:ext uri="{FF2B5EF4-FFF2-40B4-BE49-F238E27FC236}">
                <a16:creationId xmlns:a16="http://schemas.microsoft.com/office/drawing/2014/main" id="{04F6F23E-7B81-4280-A06C-5FEF8E74FB37}"/>
              </a:ext>
            </a:extLst>
          </p:cNvPr>
          <p:cNvCxnSpPr>
            <a:cxnSpLocks/>
          </p:cNvCxnSpPr>
          <p:nvPr/>
        </p:nvCxnSpPr>
        <p:spPr>
          <a:xfrm>
            <a:off x="2804488" y="1949210"/>
            <a:ext cx="583100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1F37E99-B335-424A-B48F-4544E958FA2A}"/>
                  </a:ext>
                </a:extLst>
              </p:cNvPr>
              <p:cNvSpPr txBox="1"/>
              <p:nvPr/>
            </p:nvSpPr>
            <p:spPr>
              <a:xfrm>
                <a:off x="4101589" y="3954734"/>
                <a:ext cx="1069340"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14:m>
                  <m:oMathPara xmlns:m="http://schemas.openxmlformats.org/officeDocument/2006/math">
                    <m:oMathParaPr>
                      <m:jc m:val="left"/>
                    </m:oMathParaPr>
                    <m:oMath xmlns:m="http://schemas.openxmlformats.org/officeDocument/2006/math">
                      <m:r>
                        <m:rPr>
                          <m:sty m:val="p"/>
                        </m:rPr>
                        <a:rPr lang="en-IN" b="0" i="0" smtClean="0">
                          <a:latin typeface="Cambria Math" panose="02040503050406030204" pitchFamily="18" charset="0"/>
                        </a:rPr>
                        <m:t>k</m:t>
                      </m:r>
                      <m:r>
                        <a:rPr lang="en-IN" b="0" i="0" smtClean="0">
                          <a:latin typeface="Cambria Math" panose="02040503050406030204" pitchFamily="18" charset="0"/>
                        </a:rPr>
                        <m:t>=9</m:t>
                      </m:r>
                    </m:oMath>
                  </m:oMathPara>
                </a14:m>
                <a:endParaRPr lang="en-IN" dirty="0">
                  <a:latin typeface="+mj-lt"/>
                </a:endParaRPr>
              </a:p>
            </p:txBody>
          </p:sp>
        </mc:Choice>
        <mc:Fallback xmlns="">
          <p:sp>
            <p:nvSpPr>
              <p:cNvPr id="42" name="TextBox 41">
                <a:extLst>
                  <a:ext uri="{FF2B5EF4-FFF2-40B4-BE49-F238E27FC236}">
                    <a16:creationId xmlns:a16="http://schemas.microsoft.com/office/drawing/2014/main" id="{B1F37E99-B335-424A-B48F-4544E958FA2A}"/>
                  </a:ext>
                </a:extLst>
              </p:cNvPr>
              <p:cNvSpPr txBox="1">
                <a:spLocks noRot="1" noChangeAspect="1" noMove="1" noResize="1" noEditPoints="1" noAdjustHandles="1" noChangeArrowheads="1" noChangeShapeType="1" noTextEdit="1"/>
              </p:cNvSpPr>
              <p:nvPr/>
            </p:nvSpPr>
            <p:spPr>
              <a:xfrm>
                <a:off x="4101589" y="3954734"/>
                <a:ext cx="1069340" cy="523220"/>
              </a:xfrm>
              <a:prstGeom prst="rect">
                <a:avLst/>
              </a:prstGeom>
              <a:blipFill>
                <a:blip r:embed="rId5"/>
                <a:stretch>
                  <a:fillRect/>
                </a:stretch>
              </a:blipFill>
            </p:spPr>
            <p:txBody>
              <a:bodyPr/>
              <a:lstStyle/>
              <a:p>
                <a:r>
                  <a:rPr lang="en-IN">
                    <a:noFill/>
                  </a:rPr>
                  <a:t> </a:t>
                </a:r>
              </a:p>
            </p:txBody>
          </p:sp>
        </mc:Fallback>
      </mc:AlternateContent>
      <p:sp>
        <p:nvSpPr>
          <p:cNvPr id="43" name="TextBox 42">
            <a:extLst>
              <a:ext uri="{FF2B5EF4-FFF2-40B4-BE49-F238E27FC236}">
                <a16:creationId xmlns:a16="http://schemas.microsoft.com/office/drawing/2014/main" id="{63AE0CD2-B6DE-49CD-B7DC-0223DB5B7DD4}"/>
              </a:ext>
            </a:extLst>
          </p:cNvPr>
          <p:cNvSpPr txBox="1"/>
          <p:nvPr/>
        </p:nvSpPr>
        <p:spPr>
          <a:xfrm>
            <a:off x="1670459" y="4553509"/>
            <a:ext cx="7923484"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IN" dirty="0">
                <a:latin typeface="+mj-lt"/>
              </a:rPr>
              <a:t>Now, minimum number of socks to be chosen is</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40181C4-1195-4D78-B9A0-CE91A898A0F2}"/>
                  </a:ext>
                </a:extLst>
              </p:cNvPr>
              <p:cNvSpPr txBox="1"/>
              <p:nvPr/>
            </p:nvSpPr>
            <p:spPr>
              <a:xfrm>
                <a:off x="1679180" y="5175143"/>
                <a:ext cx="1327969"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14:m>
                  <m:oMathPara xmlns:m="http://schemas.openxmlformats.org/officeDocument/2006/math">
                    <m:oMathParaPr>
                      <m:jc m:val="left"/>
                    </m:oMathParaPr>
                    <m:oMath xmlns:m="http://schemas.openxmlformats.org/officeDocument/2006/math">
                      <m:r>
                        <m:rPr>
                          <m:sty m:val="p"/>
                        </m:rPr>
                        <a:rPr lang="en-IN" dirty="0">
                          <a:latin typeface="Cambria Math" panose="02040503050406030204" pitchFamily="18" charset="0"/>
                        </a:rPr>
                        <m:t>kn</m:t>
                      </m:r>
                      <m:r>
                        <a:rPr lang="en-IN" dirty="0">
                          <a:latin typeface="Cambria Math" panose="02040503050406030204" pitchFamily="18" charset="0"/>
                        </a:rPr>
                        <m:t>+1</m:t>
                      </m:r>
                    </m:oMath>
                  </m:oMathPara>
                </a14:m>
                <a:endParaRPr lang="en-IN" dirty="0"/>
              </a:p>
            </p:txBody>
          </p:sp>
        </mc:Choice>
        <mc:Fallback xmlns="">
          <p:sp>
            <p:nvSpPr>
              <p:cNvPr id="44" name="TextBox 43">
                <a:extLst>
                  <a:ext uri="{FF2B5EF4-FFF2-40B4-BE49-F238E27FC236}">
                    <a16:creationId xmlns:a16="http://schemas.microsoft.com/office/drawing/2014/main" id="{F40181C4-1195-4D78-B9A0-CE91A898A0F2}"/>
                  </a:ext>
                </a:extLst>
              </p:cNvPr>
              <p:cNvSpPr txBox="1">
                <a:spLocks noRot="1" noChangeAspect="1" noMove="1" noResize="1" noEditPoints="1" noAdjustHandles="1" noChangeArrowheads="1" noChangeShapeType="1" noTextEdit="1"/>
              </p:cNvSpPr>
              <p:nvPr/>
            </p:nvSpPr>
            <p:spPr>
              <a:xfrm>
                <a:off x="1679180" y="5175143"/>
                <a:ext cx="1327969" cy="523220"/>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404C51A-0F89-4359-B0A7-DD1C2B38C676}"/>
                  </a:ext>
                </a:extLst>
              </p:cNvPr>
              <p:cNvSpPr txBox="1"/>
              <p:nvPr/>
            </p:nvSpPr>
            <p:spPr>
              <a:xfrm>
                <a:off x="2804488" y="5175143"/>
                <a:ext cx="433044"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14:m>
                  <m:oMathPara xmlns:m="http://schemas.openxmlformats.org/officeDocument/2006/math">
                    <m:oMathParaPr>
                      <m:jc m:val="left"/>
                    </m:oMathParaPr>
                    <m:oMath xmlns:m="http://schemas.openxmlformats.org/officeDocument/2006/math">
                      <m:r>
                        <a:rPr lang="en-IN" b="0" i="0" dirty="0" smtClean="0">
                          <a:latin typeface="Cambria Math" panose="02040503050406030204" pitchFamily="18" charset="0"/>
                        </a:rPr>
                        <m:t>=</m:t>
                      </m:r>
                    </m:oMath>
                  </m:oMathPara>
                </a14:m>
                <a:endParaRPr lang="en-IN" dirty="0"/>
              </a:p>
            </p:txBody>
          </p:sp>
        </mc:Choice>
        <mc:Fallback xmlns="">
          <p:sp>
            <p:nvSpPr>
              <p:cNvPr id="46" name="TextBox 45">
                <a:extLst>
                  <a:ext uri="{FF2B5EF4-FFF2-40B4-BE49-F238E27FC236}">
                    <a16:creationId xmlns:a16="http://schemas.microsoft.com/office/drawing/2014/main" id="{9404C51A-0F89-4359-B0A7-DD1C2B38C676}"/>
                  </a:ext>
                </a:extLst>
              </p:cNvPr>
              <p:cNvSpPr txBox="1">
                <a:spLocks noRot="1" noChangeAspect="1" noMove="1" noResize="1" noEditPoints="1" noAdjustHandles="1" noChangeArrowheads="1" noChangeShapeType="1" noTextEdit="1"/>
              </p:cNvSpPr>
              <p:nvPr/>
            </p:nvSpPr>
            <p:spPr>
              <a:xfrm>
                <a:off x="2804488" y="5175143"/>
                <a:ext cx="433044" cy="523220"/>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43BB8AC-3E42-47D2-896B-86B86DC105AF}"/>
                  </a:ext>
                </a:extLst>
              </p:cNvPr>
              <p:cNvSpPr txBox="1"/>
              <p:nvPr/>
            </p:nvSpPr>
            <p:spPr>
              <a:xfrm>
                <a:off x="3214672" y="5198003"/>
                <a:ext cx="433044"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14:m>
                  <m:oMathPara xmlns:m="http://schemas.openxmlformats.org/officeDocument/2006/math">
                    <m:oMathParaPr>
                      <m:jc m:val="left"/>
                    </m:oMathParaPr>
                    <m:oMath xmlns:m="http://schemas.openxmlformats.org/officeDocument/2006/math">
                      <m:r>
                        <a:rPr lang="en-IN" b="0" i="0" dirty="0" smtClean="0">
                          <a:latin typeface="Cambria Math" panose="02040503050406030204" pitchFamily="18" charset="0"/>
                        </a:rPr>
                        <m:t>9</m:t>
                      </m:r>
                    </m:oMath>
                  </m:oMathPara>
                </a14:m>
                <a:endParaRPr lang="en-IN" dirty="0"/>
              </a:p>
            </p:txBody>
          </p:sp>
        </mc:Choice>
        <mc:Fallback xmlns="">
          <p:sp>
            <p:nvSpPr>
              <p:cNvPr id="47" name="TextBox 46">
                <a:extLst>
                  <a:ext uri="{FF2B5EF4-FFF2-40B4-BE49-F238E27FC236}">
                    <a16:creationId xmlns:a16="http://schemas.microsoft.com/office/drawing/2014/main" id="{F43BB8AC-3E42-47D2-896B-86B86DC105AF}"/>
                  </a:ext>
                </a:extLst>
              </p:cNvPr>
              <p:cNvSpPr txBox="1">
                <a:spLocks noRot="1" noChangeAspect="1" noMove="1" noResize="1" noEditPoints="1" noAdjustHandles="1" noChangeArrowheads="1" noChangeShapeType="1" noTextEdit="1"/>
              </p:cNvSpPr>
              <p:nvPr/>
            </p:nvSpPr>
            <p:spPr>
              <a:xfrm>
                <a:off x="3214672" y="5198003"/>
                <a:ext cx="433044" cy="523220"/>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C942829-5FCA-47EA-B89A-58E711A2D798}"/>
                  </a:ext>
                </a:extLst>
              </p:cNvPr>
              <p:cNvSpPr txBox="1"/>
              <p:nvPr/>
            </p:nvSpPr>
            <p:spPr>
              <a:xfrm>
                <a:off x="3513401" y="5198003"/>
                <a:ext cx="655132"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14:m>
                  <m:oMathPara xmlns:m="http://schemas.openxmlformats.org/officeDocument/2006/math">
                    <m:oMathParaPr>
                      <m:jc m:val="left"/>
                    </m:oMathParaPr>
                    <m:oMath xmlns:m="http://schemas.openxmlformats.org/officeDocument/2006/math">
                      <m:r>
                        <a:rPr lang="en-IN" b="0" i="1" dirty="0" smtClean="0">
                          <a:latin typeface="Cambria Math" panose="02040503050406030204" pitchFamily="18" charset="0"/>
                        </a:rPr>
                        <m:t>⋅</m:t>
                      </m:r>
                      <m:r>
                        <a:rPr lang="en-IN" b="0" i="0" dirty="0" smtClean="0">
                          <a:latin typeface="Cambria Math" panose="02040503050406030204" pitchFamily="18" charset="0"/>
                        </a:rPr>
                        <m:t>4</m:t>
                      </m:r>
                    </m:oMath>
                  </m:oMathPara>
                </a14:m>
                <a:endParaRPr lang="en-IN" dirty="0"/>
              </a:p>
            </p:txBody>
          </p:sp>
        </mc:Choice>
        <mc:Fallback xmlns="">
          <p:sp>
            <p:nvSpPr>
              <p:cNvPr id="49" name="TextBox 48">
                <a:extLst>
                  <a:ext uri="{FF2B5EF4-FFF2-40B4-BE49-F238E27FC236}">
                    <a16:creationId xmlns:a16="http://schemas.microsoft.com/office/drawing/2014/main" id="{7C942829-5FCA-47EA-B89A-58E711A2D798}"/>
                  </a:ext>
                </a:extLst>
              </p:cNvPr>
              <p:cNvSpPr txBox="1">
                <a:spLocks noRot="1" noChangeAspect="1" noMove="1" noResize="1" noEditPoints="1" noAdjustHandles="1" noChangeArrowheads="1" noChangeShapeType="1" noTextEdit="1"/>
              </p:cNvSpPr>
              <p:nvPr/>
            </p:nvSpPr>
            <p:spPr>
              <a:xfrm>
                <a:off x="3513401" y="5198003"/>
                <a:ext cx="655132" cy="523220"/>
              </a:xfrm>
              <a:prstGeom prst="rect">
                <a:avLst/>
              </a:prstGeom>
              <a:blipFill>
                <a:blip r:embed="rId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2101360-7206-47A5-AD4D-B927D364D597}"/>
                  </a:ext>
                </a:extLst>
              </p:cNvPr>
              <p:cNvSpPr txBox="1"/>
              <p:nvPr/>
            </p:nvSpPr>
            <p:spPr>
              <a:xfrm>
                <a:off x="3969437" y="5198003"/>
                <a:ext cx="666822"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14:m>
                  <m:oMathPara xmlns:m="http://schemas.openxmlformats.org/officeDocument/2006/math">
                    <m:oMathParaPr>
                      <m:jc m:val="left"/>
                    </m:oMathParaPr>
                    <m:oMath xmlns:m="http://schemas.openxmlformats.org/officeDocument/2006/math">
                      <m:r>
                        <a:rPr lang="en-IN" b="0" i="0" dirty="0" smtClean="0">
                          <a:latin typeface="Cambria Math" panose="02040503050406030204" pitchFamily="18" charset="0"/>
                        </a:rPr>
                        <m:t>+ 1</m:t>
                      </m:r>
                    </m:oMath>
                  </m:oMathPara>
                </a14:m>
                <a:endParaRPr lang="en-IN" dirty="0"/>
              </a:p>
            </p:txBody>
          </p:sp>
        </mc:Choice>
        <mc:Fallback xmlns="">
          <p:sp>
            <p:nvSpPr>
              <p:cNvPr id="51" name="TextBox 50">
                <a:extLst>
                  <a:ext uri="{FF2B5EF4-FFF2-40B4-BE49-F238E27FC236}">
                    <a16:creationId xmlns:a16="http://schemas.microsoft.com/office/drawing/2014/main" id="{72101360-7206-47A5-AD4D-B927D364D597}"/>
                  </a:ext>
                </a:extLst>
              </p:cNvPr>
              <p:cNvSpPr txBox="1">
                <a:spLocks noRot="1" noChangeAspect="1" noMove="1" noResize="1" noEditPoints="1" noAdjustHandles="1" noChangeArrowheads="1" noChangeShapeType="1" noTextEdit="1"/>
              </p:cNvSpPr>
              <p:nvPr/>
            </p:nvSpPr>
            <p:spPr>
              <a:xfrm>
                <a:off x="3969437" y="5198003"/>
                <a:ext cx="666822" cy="523220"/>
              </a:xfrm>
              <a:prstGeom prst="rect">
                <a:avLst/>
              </a:prstGeom>
              <a:blipFill>
                <a:blip r:embed="rId1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CFBB133-DD9C-425F-8EC5-04863DD8DD32}"/>
                  </a:ext>
                </a:extLst>
              </p:cNvPr>
              <p:cNvSpPr txBox="1"/>
              <p:nvPr/>
            </p:nvSpPr>
            <p:spPr>
              <a:xfrm>
                <a:off x="2804488" y="5698363"/>
                <a:ext cx="433044"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14:m>
                  <m:oMathPara xmlns:m="http://schemas.openxmlformats.org/officeDocument/2006/math">
                    <m:oMathParaPr>
                      <m:jc m:val="left"/>
                    </m:oMathParaPr>
                    <m:oMath xmlns:m="http://schemas.openxmlformats.org/officeDocument/2006/math">
                      <m:r>
                        <a:rPr lang="en-IN" b="0" i="0" dirty="0" smtClean="0">
                          <a:latin typeface="Cambria Math" panose="02040503050406030204" pitchFamily="18" charset="0"/>
                        </a:rPr>
                        <m:t>=</m:t>
                      </m:r>
                    </m:oMath>
                  </m:oMathPara>
                </a14:m>
                <a:endParaRPr lang="en-IN" dirty="0"/>
              </a:p>
            </p:txBody>
          </p:sp>
        </mc:Choice>
        <mc:Fallback xmlns="">
          <p:sp>
            <p:nvSpPr>
              <p:cNvPr id="52" name="TextBox 51">
                <a:extLst>
                  <a:ext uri="{FF2B5EF4-FFF2-40B4-BE49-F238E27FC236}">
                    <a16:creationId xmlns:a16="http://schemas.microsoft.com/office/drawing/2014/main" id="{9CFBB133-DD9C-425F-8EC5-04863DD8DD32}"/>
                  </a:ext>
                </a:extLst>
              </p:cNvPr>
              <p:cNvSpPr txBox="1">
                <a:spLocks noRot="1" noChangeAspect="1" noMove="1" noResize="1" noEditPoints="1" noAdjustHandles="1" noChangeArrowheads="1" noChangeShapeType="1" noTextEdit="1"/>
              </p:cNvSpPr>
              <p:nvPr/>
            </p:nvSpPr>
            <p:spPr>
              <a:xfrm>
                <a:off x="2804488" y="5698363"/>
                <a:ext cx="433044" cy="523220"/>
              </a:xfrm>
              <a:prstGeom prst="rect">
                <a:avLst/>
              </a:prstGeom>
              <a:blipFill>
                <a:blip r:embed="rId11"/>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58EAF04-AF5D-4545-9F69-61966E73D7A1}"/>
                  </a:ext>
                </a:extLst>
              </p:cNvPr>
              <p:cNvSpPr txBox="1"/>
              <p:nvPr/>
            </p:nvSpPr>
            <p:spPr>
              <a:xfrm>
                <a:off x="3214672" y="5717455"/>
                <a:ext cx="541988"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14:m>
                  <m:oMathPara xmlns:m="http://schemas.openxmlformats.org/officeDocument/2006/math">
                    <m:oMathParaPr>
                      <m:jc m:val="left"/>
                    </m:oMathParaPr>
                    <m:oMath xmlns:m="http://schemas.openxmlformats.org/officeDocument/2006/math">
                      <m:r>
                        <a:rPr lang="en-IN" b="0" i="0" dirty="0" smtClean="0">
                          <a:latin typeface="Cambria Math" panose="02040503050406030204" pitchFamily="18" charset="0"/>
                        </a:rPr>
                        <m:t>37</m:t>
                      </m:r>
                    </m:oMath>
                  </m:oMathPara>
                </a14:m>
                <a:endParaRPr lang="en-IN" dirty="0"/>
              </a:p>
            </p:txBody>
          </p:sp>
        </mc:Choice>
        <mc:Fallback xmlns="">
          <p:sp>
            <p:nvSpPr>
              <p:cNvPr id="53" name="TextBox 52">
                <a:extLst>
                  <a:ext uri="{FF2B5EF4-FFF2-40B4-BE49-F238E27FC236}">
                    <a16:creationId xmlns:a16="http://schemas.microsoft.com/office/drawing/2014/main" id="{158EAF04-AF5D-4545-9F69-61966E73D7A1}"/>
                  </a:ext>
                </a:extLst>
              </p:cNvPr>
              <p:cNvSpPr txBox="1">
                <a:spLocks noRot="1" noChangeAspect="1" noMove="1" noResize="1" noEditPoints="1" noAdjustHandles="1" noChangeArrowheads="1" noChangeShapeType="1" noTextEdit="1"/>
              </p:cNvSpPr>
              <p:nvPr/>
            </p:nvSpPr>
            <p:spPr>
              <a:xfrm>
                <a:off x="3214672" y="5717455"/>
                <a:ext cx="541988" cy="523220"/>
              </a:xfrm>
              <a:prstGeom prst="rect">
                <a:avLst/>
              </a:prstGeom>
              <a:blipFill>
                <a:blip r:embed="rId12"/>
                <a:stretch>
                  <a:fillRect/>
                </a:stretch>
              </a:blipFill>
            </p:spPr>
            <p:txBody>
              <a:bodyPr/>
              <a:lstStyle/>
              <a:p>
                <a:r>
                  <a:rPr lang="en-IN">
                    <a:noFill/>
                  </a:rPr>
                  <a:t> </a:t>
                </a:r>
              </a:p>
            </p:txBody>
          </p:sp>
        </mc:Fallback>
      </mc:AlternateContent>
      <p:sp>
        <p:nvSpPr>
          <p:cNvPr id="54" name="TextBox 53">
            <a:extLst>
              <a:ext uri="{FF2B5EF4-FFF2-40B4-BE49-F238E27FC236}">
                <a16:creationId xmlns:a16="http://schemas.microsoft.com/office/drawing/2014/main" id="{4070F649-D115-4FBC-9CCC-46A0E75D4380}"/>
              </a:ext>
            </a:extLst>
          </p:cNvPr>
          <p:cNvSpPr txBox="1"/>
          <p:nvPr/>
        </p:nvSpPr>
        <p:spPr>
          <a:xfrm>
            <a:off x="9275787" y="3364393"/>
            <a:ext cx="1545021"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r>
              <a:rPr lang="en-IN" dirty="0"/>
              <a:t>such that</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FD79262-6507-4581-AB1B-4F12AD71A3BA}"/>
                  </a:ext>
                </a:extLst>
              </p:cNvPr>
              <p:cNvSpPr txBox="1"/>
              <p:nvPr/>
            </p:nvSpPr>
            <p:spPr>
              <a:xfrm>
                <a:off x="7943055" y="3364393"/>
                <a:ext cx="1327969" cy="523220"/>
              </a:xfrm>
              <a:prstGeom prst="rect">
                <a:avLst/>
              </a:prstGeom>
              <a:noFill/>
            </p:spPr>
            <p:txBody>
              <a:bodyPr wrap="square" anchor="ctr">
                <a:spAutoFit/>
              </a:bodyPr>
              <a:lstStyle>
                <a:defPPr>
                  <a:defRPr lang="en-US"/>
                </a:defPPr>
                <a:lvl1pPr algn="just">
                  <a:lnSpc>
                    <a:spcPct val="100000"/>
                  </a:lnSpc>
                  <a:spcBef>
                    <a:spcPts val="0"/>
                  </a:spcBef>
                  <a:spcAft>
                    <a:spcPts val="0"/>
                  </a:spcAft>
                  <a:defRPr sz="2800" b="0" i="0">
                    <a:solidFill>
                      <a:srgbClr val="002060"/>
                    </a:solidFill>
                    <a:latin typeface="+mj-lt"/>
                  </a:defRPr>
                </a:lvl1pPr>
              </a:lstStyle>
              <a:p>
                <a:pPr/>
                <a14:m>
                  <m:oMathPara xmlns:m="http://schemas.openxmlformats.org/officeDocument/2006/math">
                    <m:oMathParaPr>
                      <m:jc m:val="center"/>
                    </m:oMathParaPr>
                    <m:oMath xmlns:m="http://schemas.openxmlformats.org/officeDocument/2006/math">
                      <m:r>
                        <m:rPr>
                          <m:sty m:val="p"/>
                        </m:rPr>
                        <a:rPr lang="en-IN" dirty="0">
                          <a:latin typeface="Cambria Math" panose="02040503050406030204" pitchFamily="18" charset="0"/>
                        </a:rPr>
                        <m:t>kn</m:t>
                      </m:r>
                      <m:r>
                        <a:rPr lang="en-IN" dirty="0">
                          <a:latin typeface="Cambria Math" panose="02040503050406030204" pitchFamily="18" charset="0"/>
                        </a:rPr>
                        <m:t>+1</m:t>
                      </m:r>
                    </m:oMath>
                  </m:oMathPara>
                </a14:m>
                <a:endParaRPr lang="en-IN" dirty="0"/>
              </a:p>
            </p:txBody>
          </p:sp>
        </mc:Choice>
        <mc:Fallback xmlns="">
          <p:sp>
            <p:nvSpPr>
              <p:cNvPr id="55" name="TextBox 54">
                <a:extLst>
                  <a:ext uri="{FF2B5EF4-FFF2-40B4-BE49-F238E27FC236}">
                    <a16:creationId xmlns:a16="http://schemas.microsoft.com/office/drawing/2014/main" id="{3FD79262-6507-4581-AB1B-4F12AD71A3BA}"/>
                  </a:ext>
                </a:extLst>
              </p:cNvPr>
              <p:cNvSpPr txBox="1">
                <a:spLocks noRot="1" noChangeAspect="1" noMove="1" noResize="1" noEditPoints="1" noAdjustHandles="1" noChangeArrowheads="1" noChangeShapeType="1" noTextEdit="1"/>
              </p:cNvSpPr>
              <p:nvPr/>
            </p:nvSpPr>
            <p:spPr>
              <a:xfrm>
                <a:off x="7943055" y="3364393"/>
                <a:ext cx="1327969" cy="523220"/>
              </a:xfrm>
              <a:prstGeom prst="rect">
                <a:avLst/>
              </a:prstGeom>
              <a:blipFill>
                <a:blip r:embed="rId13"/>
                <a:stretch>
                  <a:fillRect/>
                </a:stretch>
              </a:blipFill>
            </p:spPr>
            <p:txBody>
              <a:bodyPr/>
              <a:lstStyle/>
              <a:p>
                <a:r>
                  <a:rPr lang="en-IN">
                    <a:noFill/>
                  </a:rPr>
                  <a:t> </a:t>
                </a:r>
              </a:p>
            </p:txBody>
          </p:sp>
        </mc:Fallback>
      </mc:AlternateContent>
      <p:cxnSp>
        <p:nvCxnSpPr>
          <p:cNvPr id="56" name="Straight Connector 55">
            <a:extLst>
              <a:ext uri="{FF2B5EF4-FFF2-40B4-BE49-F238E27FC236}">
                <a16:creationId xmlns:a16="http://schemas.microsoft.com/office/drawing/2014/main" id="{FC63894A-29E1-4455-9732-DD74E6BDF7BE}"/>
              </a:ext>
            </a:extLst>
          </p:cNvPr>
          <p:cNvCxnSpPr>
            <a:cxnSpLocks/>
          </p:cNvCxnSpPr>
          <p:nvPr/>
        </p:nvCxnSpPr>
        <p:spPr>
          <a:xfrm>
            <a:off x="4168533" y="2474990"/>
            <a:ext cx="463753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3EB845E-6D6F-43F6-ADA2-6B6030AEAE4B}"/>
                  </a:ext>
                </a:extLst>
              </p:cNvPr>
              <p:cNvSpPr txBox="1"/>
              <p:nvPr/>
            </p:nvSpPr>
            <p:spPr>
              <a:xfrm>
                <a:off x="3587263" y="3954734"/>
                <a:ext cx="541988"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m:t>
                      </m:r>
                    </m:oMath>
                  </m:oMathPara>
                </a14:m>
                <a:endParaRPr lang="en-IN" dirty="0">
                  <a:latin typeface="+mj-lt"/>
                </a:endParaRPr>
              </a:p>
            </p:txBody>
          </p:sp>
        </mc:Choice>
        <mc:Fallback xmlns="">
          <p:sp>
            <p:nvSpPr>
              <p:cNvPr id="58" name="TextBox 57">
                <a:extLst>
                  <a:ext uri="{FF2B5EF4-FFF2-40B4-BE49-F238E27FC236}">
                    <a16:creationId xmlns:a16="http://schemas.microsoft.com/office/drawing/2014/main" id="{73EB845E-6D6F-43F6-ADA2-6B6030AEAE4B}"/>
                  </a:ext>
                </a:extLst>
              </p:cNvPr>
              <p:cNvSpPr txBox="1">
                <a:spLocks noRot="1" noChangeAspect="1" noMove="1" noResize="1" noEditPoints="1" noAdjustHandles="1" noChangeArrowheads="1" noChangeShapeType="1" noTextEdit="1"/>
              </p:cNvSpPr>
              <p:nvPr/>
            </p:nvSpPr>
            <p:spPr>
              <a:xfrm>
                <a:off x="3587263" y="3954734"/>
                <a:ext cx="541988" cy="523220"/>
              </a:xfrm>
              <a:prstGeom prst="rect">
                <a:avLst/>
              </a:prstGeom>
              <a:blipFill>
                <a:blip r:embed="rId14"/>
                <a:stretch>
                  <a:fillRect/>
                </a:stretch>
              </a:blipFill>
            </p:spPr>
            <p:txBody>
              <a:bodyPr/>
              <a:lstStyle/>
              <a:p>
                <a:r>
                  <a:rPr lang="en-IN">
                    <a:noFill/>
                  </a:rPr>
                  <a:t> </a:t>
                </a:r>
              </a:p>
            </p:txBody>
          </p:sp>
        </mc:Fallback>
      </mc:AlternateContent>
      <p:sp>
        <p:nvSpPr>
          <p:cNvPr id="14" name="Rectangle: Rounded Corners 13">
            <a:extLst>
              <a:ext uri="{FF2B5EF4-FFF2-40B4-BE49-F238E27FC236}">
                <a16:creationId xmlns:a16="http://schemas.microsoft.com/office/drawing/2014/main" id="{3574EC51-E4DB-4BB2-88DC-17A72F69A794}"/>
              </a:ext>
            </a:extLst>
          </p:cNvPr>
          <p:cNvSpPr/>
          <p:nvPr/>
        </p:nvSpPr>
        <p:spPr>
          <a:xfrm>
            <a:off x="2743200" y="2781815"/>
            <a:ext cx="1095375" cy="519339"/>
          </a:xfrm>
          <a:prstGeom prst="roundRect">
            <a:avLst>
              <a:gd name="adj" fmla="val 16987"/>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chemeClr val="tx1"/>
              </a:solidFill>
            </a:endParaRPr>
          </a:p>
        </p:txBody>
      </p:sp>
      <p:sp>
        <p:nvSpPr>
          <p:cNvPr id="59" name="TextBox 58">
            <a:extLst>
              <a:ext uri="{FF2B5EF4-FFF2-40B4-BE49-F238E27FC236}">
                <a16:creationId xmlns:a16="http://schemas.microsoft.com/office/drawing/2014/main" id="{5B0A5463-A41C-4BF6-9846-71D249777223}"/>
              </a:ext>
            </a:extLst>
          </p:cNvPr>
          <p:cNvSpPr txBox="1"/>
          <p:nvPr/>
        </p:nvSpPr>
        <p:spPr>
          <a:xfrm>
            <a:off x="1679180" y="2777934"/>
            <a:ext cx="931809"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gn="l">
              <a:lnSpc>
                <a:spcPct val="100000"/>
              </a:lnSpc>
              <a:spcBef>
                <a:spcPts val="0"/>
              </a:spcBef>
              <a:spcAft>
                <a:spcPts val="0"/>
              </a:spcAft>
            </a:pPr>
            <a:r>
              <a:rPr lang="en-IN" i="0" dirty="0">
                <a:latin typeface="+mj-lt"/>
              </a:rPr>
              <a:t>He</a:t>
            </a:r>
            <a:r>
              <a:rPr lang="en-IN" b="0" i="0" dirty="0">
                <a:latin typeface="+mj-lt"/>
              </a:rPr>
              <a:t>re,</a:t>
            </a:r>
            <a:endParaRPr lang="en-IN" dirty="0">
              <a:latin typeface="+mj-lt"/>
            </a:endParaRPr>
          </a:p>
        </p:txBody>
      </p:sp>
      <p:sp>
        <p:nvSpPr>
          <p:cNvPr id="60" name="Rectangle: Rounded Corners 59">
            <a:extLst>
              <a:ext uri="{FF2B5EF4-FFF2-40B4-BE49-F238E27FC236}">
                <a16:creationId xmlns:a16="http://schemas.microsoft.com/office/drawing/2014/main" id="{97863CB3-B1F8-412F-B2FF-5F4522EA474B}"/>
              </a:ext>
            </a:extLst>
          </p:cNvPr>
          <p:cNvSpPr/>
          <p:nvPr/>
        </p:nvSpPr>
        <p:spPr>
          <a:xfrm>
            <a:off x="4101589" y="3954057"/>
            <a:ext cx="1034231" cy="519339"/>
          </a:xfrm>
          <a:prstGeom prst="roundRect">
            <a:avLst>
              <a:gd name="adj" fmla="val 16987"/>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260C567-FB5C-4C67-A555-EE2900B6E41F}"/>
                  </a:ext>
                </a:extLst>
              </p:cNvPr>
              <p:cNvSpPr txBox="1"/>
              <p:nvPr/>
            </p:nvSpPr>
            <p:spPr>
              <a:xfrm>
                <a:off x="6621517" y="5292173"/>
                <a:ext cx="5356170" cy="954107"/>
              </a:xfrm>
              <a:prstGeom prst="rect">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IN" dirty="0">
                    <a:latin typeface="+mj-lt"/>
                  </a:rPr>
                  <a:t>Hence, there are minimum </a:t>
                </a:r>
                <a14:m>
                  <m:oMath xmlns:m="http://schemas.openxmlformats.org/officeDocument/2006/math">
                    <m:r>
                      <a:rPr lang="en-IN" b="1" i="0" dirty="0" smtClean="0">
                        <a:solidFill>
                          <a:srgbClr val="FF0000"/>
                        </a:solidFill>
                        <a:latin typeface="Cambria Math" panose="02040503050406030204" pitchFamily="18" charset="0"/>
                      </a:rPr>
                      <m:t>𝟑𝟕</m:t>
                    </m:r>
                  </m:oMath>
                </a14:m>
                <a:r>
                  <a:rPr lang="en-IN" dirty="0">
                    <a:latin typeface="+mj-lt"/>
                  </a:rPr>
                  <a:t> employees in a company.</a:t>
                </a:r>
              </a:p>
            </p:txBody>
          </p:sp>
        </mc:Choice>
        <mc:Fallback xmlns="">
          <p:sp>
            <p:nvSpPr>
              <p:cNvPr id="61" name="TextBox 60">
                <a:extLst>
                  <a:ext uri="{FF2B5EF4-FFF2-40B4-BE49-F238E27FC236}">
                    <a16:creationId xmlns:a16="http://schemas.microsoft.com/office/drawing/2014/main" id="{D260C567-FB5C-4C67-A555-EE2900B6E41F}"/>
                  </a:ext>
                </a:extLst>
              </p:cNvPr>
              <p:cNvSpPr txBox="1">
                <a:spLocks noRot="1" noChangeAspect="1" noMove="1" noResize="1" noEditPoints="1" noAdjustHandles="1" noChangeArrowheads="1" noChangeShapeType="1" noTextEdit="1"/>
              </p:cNvSpPr>
              <p:nvPr/>
            </p:nvSpPr>
            <p:spPr>
              <a:xfrm>
                <a:off x="6621517" y="5292173"/>
                <a:ext cx="5356170" cy="954107"/>
              </a:xfrm>
              <a:prstGeom prst="rect">
                <a:avLst/>
              </a:prstGeom>
              <a:blipFill>
                <a:blip r:embed="rId15"/>
                <a:stretch>
                  <a:fillRect l="-2036" t="-4938" b="-14815"/>
                </a:stretch>
              </a:blipFill>
              <a:ln w="28575">
                <a:solidFill>
                  <a:srgbClr val="FF0000"/>
                </a:solidFill>
              </a:ln>
            </p:spPr>
            <p:txBody>
              <a:bodyPr/>
              <a:lstStyle/>
              <a:p>
                <a:r>
                  <a:rPr lang="en-IN">
                    <a:noFill/>
                  </a:rPr>
                  <a:t> </a:t>
                </a:r>
              </a:p>
            </p:txBody>
          </p:sp>
        </mc:Fallback>
      </mc:AlternateContent>
      <p:sp>
        <p:nvSpPr>
          <p:cNvPr id="29" name="TextBox 28">
            <a:extLst>
              <a:ext uri="{FF2B5EF4-FFF2-40B4-BE49-F238E27FC236}">
                <a16:creationId xmlns:a16="http://schemas.microsoft.com/office/drawing/2014/main" id="{30CAD0E3-F47F-4B1A-BB3F-3D56F9D0E3D6}"/>
              </a:ext>
            </a:extLst>
          </p:cNvPr>
          <p:cNvSpPr txBox="1"/>
          <p:nvPr/>
        </p:nvSpPr>
        <p:spPr>
          <a:xfrm>
            <a:off x="4235875" y="2781815"/>
            <a:ext cx="2869775"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nSpc>
                <a:spcPct val="100000"/>
              </a:lnSpc>
              <a:spcBef>
                <a:spcPts val="0"/>
              </a:spcBef>
              <a:spcAft>
                <a:spcPts val="0"/>
              </a:spcAft>
            </a:pPr>
            <a:r>
              <a:rPr lang="en-IN" dirty="0">
                <a:latin typeface="+mj-lt"/>
              </a:rPr>
              <a:t>Four departments</a:t>
            </a:r>
          </a:p>
        </p:txBody>
      </p:sp>
      <p:sp>
        <p:nvSpPr>
          <p:cNvPr id="34" name="TextBox 33">
            <a:extLst>
              <a:ext uri="{FF2B5EF4-FFF2-40B4-BE49-F238E27FC236}">
                <a16:creationId xmlns:a16="http://schemas.microsoft.com/office/drawing/2014/main" id="{6740CC34-2ADE-40F7-AB7B-3B541EA7E1CE}"/>
              </a:ext>
            </a:extLst>
          </p:cNvPr>
          <p:cNvSpPr txBox="1"/>
          <p:nvPr/>
        </p:nvSpPr>
        <p:spPr>
          <a:xfrm>
            <a:off x="6869999" y="2748263"/>
            <a:ext cx="1374005" cy="523220"/>
          </a:xfrm>
          <a:prstGeom prst="rect">
            <a:avLst/>
          </a:prstGeom>
          <a:noFill/>
        </p:spPr>
        <p:txBody>
          <a:bodyPr wrap="square" anchor="ctr">
            <a:spAutoFit/>
          </a:bodyPr>
          <a:lstStyle>
            <a:defPPr>
              <a:defRPr lang="en-US"/>
            </a:defPPr>
            <a:lvl1pPr algn="just">
              <a:lnSpc>
                <a:spcPct val="125000"/>
              </a:lnSpc>
              <a:spcBef>
                <a:spcPts val="600"/>
              </a:spcBef>
              <a:spcAft>
                <a:spcPts val="600"/>
              </a:spcAft>
              <a:defRPr sz="2800" b="0" i="0">
                <a:solidFill>
                  <a:srgbClr val="002060"/>
                </a:solidFill>
                <a:latin typeface="Cambria Math" panose="02040503050406030204" pitchFamily="18" charset="0"/>
              </a:defRPr>
            </a:lvl1pPr>
          </a:lstStyle>
          <a:p>
            <a:pPr algn="ctr">
              <a:lnSpc>
                <a:spcPct val="100000"/>
              </a:lnSpc>
              <a:spcBef>
                <a:spcPts val="0"/>
              </a:spcBef>
              <a:spcAft>
                <a:spcPts val="0"/>
              </a:spcAft>
            </a:pPr>
            <a:r>
              <a:rPr lang="en-IN" dirty="0">
                <a:latin typeface="+mj-lt"/>
              </a:rPr>
              <a:t>(Boxes)</a:t>
            </a:r>
          </a:p>
        </p:txBody>
      </p:sp>
    </p:spTree>
    <p:extLst>
      <p:ext uri="{BB962C8B-B14F-4D97-AF65-F5344CB8AC3E}">
        <p14:creationId xmlns:p14="http://schemas.microsoft.com/office/powerpoint/2010/main" val="3104399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75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75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childTnLst>
                          </p:cTn>
                        </p:par>
                        <p:par>
                          <p:cTn id="17" fill="hold">
                            <p:stCondLst>
                              <p:cond delay="0"/>
                            </p:stCondLst>
                            <p:childTnLst>
                              <p:par>
                                <p:cTn id="18" presetID="22" presetClass="entr" presetSubtype="8" fill="hold" nodeType="after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wipe(left)">
                                      <p:cBhvr>
                                        <p:cTn id="20" dur="750"/>
                                        <p:tgtEl>
                                          <p:spTgt spid="5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56"/>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left)">
                                      <p:cBhvr>
                                        <p:cTn id="45" dur="500"/>
                                        <p:tgtEl>
                                          <p:spTgt spid="40"/>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5"/>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250"/>
                                  </p:stCondLst>
                                  <p:childTnLst>
                                    <p:set>
                                      <p:cBhvr>
                                        <p:cTn id="53" dur="1" fill="hold">
                                          <p:stCondLst>
                                            <p:cond delay="0"/>
                                          </p:stCondLst>
                                        </p:cTn>
                                        <p:tgtEl>
                                          <p:spTgt spid="40"/>
                                        </p:tgtEl>
                                        <p:attrNameLst>
                                          <p:attrName>style.visibility</p:attrName>
                                        </p:attrNameLst>
                                      </p:cBhvr>
                                      <p:to>
                                        <p:strVal val="hidden"/>
                                      </p:to>
                                    </p:set>
                                  </p:childTnLst>
                                </p:cTn>
                              </p:par>
                              <p:par>
                                <p:cTn id="54" presetID="1" presetClass="entr" presetSubtype="0" fill="hold" grpId="0" nodeType="withEffect">
                                  <p:stCondLst>
                                    <p:cond delay="250"/>
                                  </p:stCondLst>
                                  <p:childTnLst>
                                    <p:set>
                                      <p:cBhvr>
                                        <p:cTn id="55" dur="1" fill="hold">
                                          <p:stCondLst>
                                            <p:cond delay="0"/>
                                          </p:stCondLst>
                                        </p:cTn>
                                        <p:tgtEl>
                                          <p:spTgt spid="58"/>
                                        </p:tgtEl>
                                        <p:attrNameLst>
                                          <p:attrName>style.visibility</p:attrName>
                                        </p:attrNameLst>
                                      </p:cBhvr>
                                      <p:to>
                                        <p:strVal val="visible"/>
                                      </p:to>
                                    </p:set>
                                  </p:childTnLst>
                                </p:cTn>
                              </p:par>
                              <p:par>
                                <p:cTn id="56" presetID="1" presetClass="entr" presetSubtype="0" fill="hold" grpId="0" nodeType="withEffect">
                                  <p:stCondLst>
                                    <p:cond delay="250"/>
                                  </p:stCondLst>
                                  <p:childTnLst>
                                    <p:set>
                                      <p:cBhvr>
                                        <p:cTn id="57" dur="1" fill="hold">
                                          <p:stCondLst>
                                            <p:cond delay="0"/>
                                          </p:stCondLst>
                                        </p:cTn>
                                        <p:tgtEl>
                                          <p:spTgt spid="42"/>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43"/>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44"/>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46"/>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wipe(left)">
                                      <p:cBhvr>
                                        <p:cTn id="70" dur="500"/>
                                        <p:tgtEl>
                                          <p:spTgt spid="60"/>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wipe(left)">
                                      <p:cBhvr>
                                        <p:cTn id="73" dur="500"/>
                                        <p:tgtEl>
                                          <p:spTgt spid="14"/>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47"/>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49"/>
                                        </p:tgtEl>
                                        <p:attrNameLst>
                                          <p:attrName>style.visibility</p:attrName>
                                        </p:attrNameLst>
                                      </p:cBhvr>
                                      <p:to>
                                        <p:strVal val="visible"/>
                                      </p:to>
                                    </p:set>
                                  </p:childTnLst>
                                </p:cTn>
                              </p:par>
                            </p:childTnLst>
                          </p:cTn>
                        </p:par>
                        <p:par>
                          <p:cTn id="80" fill="hold">
                            <p:stCondLst>
                              <p:cond delay="0"/>
                            </p:stCondLst>
                            <p:childTnLst>
                              <p:par>
                                <p:cTn id="81" presetID="1" presetClass="entr" presetSubtype="0" fill="hold" grpId="0" nodeType="afterEffect">
                                  <p:stCondLst>
                                    <p:cond delay="500"/>
                                  </p:stCondLst>
                                  <p:childTnLst>
                                    <p:set>
                                      <p:cBhvr>
                                        <p:cTn id="82" dur="1" fill="hold">
                                          <p:stCondLst>
                                            <p:cond delay="0"/>
                                          </p:stCondLst>
                                        </p:cTn>
                                        <p:tgtEl>
                                          <p:spTgt spid="5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61">
                                            <p:txEl>
                                              <p:pRg st="0" end="0"/>
                                            </p:txEl>
                                          </p:spTgt>
                                        </p:tgtEl>
                                        <p:attrNameLst>
                                          <p:attrName>style.visibility</p:attrName>
                                        </p:attrNameLst>
                                      </p:cBhvr>
                                      <p:to>
                                        <p:strVal val="visible"/>
                                      </p:to>
                                    </p:set>
                                  </p:childTnLst>
                                </p:cTn>
                              </p:par>
                            </p:childTnLst>
                          </p:cTn>
                        </p:par>
                        <p:par>
                          <p:cTn id="93" fill="hold">
                            <p:stCondLst>
                              <p:cond delay="0"/>
                            </p:stCondLst>
                            <p:childTnLst>
                              <p:par>
                                <p:cTn id="94" presetID="1" presetClass="entr" presetSubtype="0" fill="hold" grpId="0" nodeType="afterEffect">
                                  <p:stCondLst>
                                    <p:cond delay="500"/>
                                  </p:stCondLst>
                                  <p:childTnLst>
                                    <p:set>
                                      <p:cBhvr>
                                        <p:cTn id="95" dur="1" fill="hold">
                                          <p:stCondLst>
                                            <p:cond delay="0"/>
                                          </p:stCondLst>
                                        </p:cTn>
                                        <p:tgtEl>
                                          <p:spTgt spid="61">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animBg="1"/>
      <p:bldP spid="7" grpId="0" animBg="1"/>
      <p:bldP spid="9" grpId="0"/>
      <p:bldP spid="25" grpId="0"/>
      <p:bldP spid="31" grpId="0"/>
      <p:bldP spid="33" grpId="0"/>
      <p:bldP spid="42" grpId="0"/>
      <p:bldP spid="43" grpId="0"/>
      <p:bldP spid="44" grpId="0"/>
      <p:bldP spid="46" grpId="0"/>
      <p:bldP spid="47" grpId="0"/>
      <p:bldP spid="49" grpId="0"/>
      <p:bldP spid="51" grpId="0"/>
      <p:bldP spid="52" grpId="0"/>
      <p:bldP spid="53" grpId="0"/>
      <p:bldP spid="54" grpId="0"/>
      <p:bldP spid="55" grpId="0"/>
      <p:bldP spid="58" grpId="0"/>
      <p:bldP spid="14" grpId="0" animBg="1"/>
      <p:bldP spid="59" grpId="0"/>
      <p:bldP spid="60" grpId="0" animBg="1"/>
      <p:bldP spid="61" grpId="0" uiExpand="1" build="p" animBg="1"/>
      <p:bldP spid="29" grpId="0"/>
      <p:bldP spid="3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Method 5</a:t>
            </a:r>
          </a:p>
        </p:txBody>
      </p:sp>
      <p:sp>
        <p:nvSpPr>
          <p:cNvPr id="4" name="Text Placeholder 3">
            <a:extLst>
              <a:ext uri="{FF2B5EF4-FFF2-40B4-BE49-F238E27FC236}">
                <a16:creationId xmlns:a16="http://schemas.microsoft.com/office/drawing/2014/main" id="{4AF66629-F349-43A0-B5A5-A51D2BBB7435}"/>
              </a:ext>
            </a:extLst>
          </p:cNvPr>
          <p:cNvSpPr>
            <a:spLocks noGrp="1"/>
          </p:cNvSpPr>
          <p:nvPr>
            <p:ph type="body" idx="1"/>
          </p:nvPr>
        </p:nvSpPr>
        <p:spPr/>
        <p:txBody>
          <a:bodyPr/>
          <a:lstStyle/>
          <a:p>
            <a:r>
              <a:rPr lang="en-IN" dirty="0"/>
              <a:t>Basics of Counting</a:t>
            </a:r>
          </a:p>
        </p:txBody>
      </p:sp>
    </p:spTree>
    <p:extLst>
      <p:ext uri="{BB962C8B-B14F-4D97-AF65-F5344CB8AC3E}">
        <p14:creationId xmlns:p14="http://schemas.microsoft.com/office/powerpoint/2010/main" val="862061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A00FF-4E5A-40E1-9D06-33E9BFB21EB3}"/>
              </a:ext>
            </a:extLst>
          </p:cNvPr>
          <p:cNvSpPr>
            <a:spLocks noGrp="1"/>
          </p:cNvSpPr>
          <p:nvPr>
            <p:ph type="title"/>
          </p:nvPr>
        </p:nvSpPr>
        <p:spPr/>
        <p:txBody>
          <a:bodyPr/>
          <a:lstStyle/>
          <a:p>
            <a:r>
              <a:rPr lang="en-IN" dirty="0"/>
              <a:t>Basic Principles of Counting</a:t>
            </a:r>
          </a:p>
        </p:txBody>
      </p:sp>
      <p:sp>
        <p:nvSpPr>
          <p:cNvPr id="3" name="Content Placeholder 2">
            <a:extLst>
              <a:ext uri="{FF2B5EF4-FFF2-40B4-BE49-F238E27FC236}">
                <a16:creationId xmlns:a16="http://schemas.microsoft.com/office/drawing/2014/main" id="{C30D35F3-0588-4802-84F0-BB8FD06381B7}"/>
              </a:ext>
            </a:extLst>
          </p:cNvPr>
          <p:cNvSpPr>
            <a:spLocks noGrp="1"/>
          </p:cNvSpPr>
          <p:nvPr>
            <p:ph idx="1"/>
          </p:nvPr>
        </p:nvSpPr>
        <p:spPr>
          <a:xfrm>
            <a:off x="131180" y="863444"/>
            <a:ext cx="11929641" cy="5726542"/>
          </a:xfrm>
        </p:spPr>
        <p:txBody>
          <a:bodyPr/>
          <a:lstStyle/>
          <a:p>
            <a:pPr lvl="0">
              <a:spcBef>
                <a:spcPts val="600"/>
              </a:spcBef>
            </a:pPr>
            <a:r>
              <a:rPr lang="en-GB" dirty="0"/>
              <a:t>We ﬁrst learn two basic counting principles:</a:t>
            </a:r>
          </a:p>
          <a:p>
            <a:pPr marL="628650" lvl="1">
              <a:spcBef>
                <a:spcPts val="600"/>
              </a:spcBef>
            </a:pPr>
            <a:r>
              <a:rPr lang="en-GB" dirty="0"/>
              <a:t>Product Rule </a:t>
            </a:r>
          </a:p>
          <a:p>
            <a:pPr marL="628650" lvl="1">
              <a:spcBef>
                <a:spcPts val="600"/>
              </a:spcBef>
            </a:pPr>
            <a:r>
              <a:rPr lang="en-GB" dirty="0"/>
              <a:t>Sum Rule </a:t>
            </a:r>
          </a:p>
        </p:txBody>
      </p:sp>
    </p:spTree>
    <p:extLst>
      <p:ext uri="{BB962C8B-B14F-4D97-AF65-F5344CB8AC3E}">
        <p14:creationId xmlns:p14="http://schemas.microsoft.com/office/powerpoint/2010/main" val="1607301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FDCE7-3162-44E5-BD7E-1EAC9386C050}"/>
              </a:ext>
            </a:extLst>
          </p:cNvPr>
          <p:cNvSpPr>
            <a:spLocks noGrp="1"/>
          </p:cNvSpPr>
          <p:nvPr>
            <p:ph type="title"/>
          </p:nvPr>
        </p:nvSpPr>
        <p:spPr/>
        <p:txBody>
          <a:bodyPr>
            <a:normAutofit/>
          </a:bodyPr>
          <a:lstStyle/>
          <a:p>
            <a:r>
              <a:rPr lang="en-IN" dirty="0"/>
              <a:t>Product Rule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5FAB8B-AAF4-4B96-BC7E-22275A3F9C0F}"/>
                  </a:ext>
                </a:extLst>
              </p:cNvPr>
              <p:cNvSpPr>
                <a:spLocks noGrp="1"/>
              </p:cNvSpPr>
              <p:nvPr>
                <p:ph idx="1"/>
              </p:nvPr>
            </p:nvSpPr>
            <p:spPr/>
            <p:txBody>
              <a:bodyPr vert="horz" lIns="91440" tIns="45720" rIns="91440" bIns="45720" rtlCol="0">
                <a:noAutofit/>
              </a:bodyPr>
              <a:lstStyle/>
              <a:p>
                <a:pPr>
                  <a:spcBef>
                    <a:spcPts val="600"/>
                  </a:spcBef>
                </a:pPr>
                <a:r>
                  <a:rPr lang="en-GB" dirty="0"/>
                  <a:t>“If an event can occur in </a:t>
                </a:r>
                <a14:m>
                  <m:oMath xmlns:m="http://schemas.openxmlformats.org/officeDocument/2006/math">
                    <m:r>
                      <a:rPr lang="en-GB" dirty="0" smtClean="0">
                        <a:solidFill>
                          <a:srgbClr val="F19D19"/>
                        </a:solidFill>
                        <a:latin typeface="Cambria Math" panose="02040503050406030204" pitchFamily="18" charset="0"/>
                      </a:rPr>
                      <m:t>𝐦</m:t>
                    </m:r>
                  </m:oMath>
                </a14:m>
                <a:r>
                  <a:rPr lang="en-GB" dirty="0"/>
                  <a:t> different ways, following which another event can occur in </a:t>
                </a:r>
                <a14:m>
                  <m:oMath xmlns:m="http://schemas.openxmlformats.org/officeDocument/2006/math">
                    <m:r>
                      <a:rPr lang="en-GB" dirty="0">
                        <a:solidFill>
                          <a:srgbClr val="F19D19"/>
                        </a:solidFill>
                        <a:latin typeface="Cambria Math" panose="02040503050406030204" pitchFamily="18" charset="0"/>
                      </a:rPr>
                      <m:t>𝐧</m:t>
                    </m:r>
                  </m:oMath>
                </a14:m>
                <a:r>
                  <a:rPr lang="en-GB" dirty="0"/>
                  <a:t> different ways, then the total number of occurrences of the events in the given order is </a:t>
                </a:r>
                <a14:m>
                  <m:oMath xmlns:m="http://schemas.openxmlformats.org/officeDocument/2006/math">
                    <m:r>
                      <a:rPr lang="en-GB" dirty="0">
                        <a:solidFill>
                          <a:srgbClr val="F19D19"/>
                        </a:solidFill>
                        <a:latin typeface="Cambria Math" panose="02040503050406030204" pitchFamily="18" charset="0"/>
                      </a:rPr>
                      <m:t>𝐦</m:t>
                    </m:r>
                    <m:r>
                      <a:rPr lang="en-IN" dirty="0">
                        <a:solidFill>
                          <a:srgbClr val="F19D19"/>
                        </a:solidFill>
                        <a:latin typeface="Cambria Math" panose="02040503050406030204" pitchFamily="18" charset="0"/>
                      </a:rPr>
                      <m:t>×</m:t>
                    </m:r>
                    <m:r>
                      <a:rPr lang="en-GB" dirty="0">
                        <a:solidFill>
                          <a:srgbClr val="F19D19"/>
                        </a:solidFill>
                        <a:latin typeface="Cambria Math" panose="02040503050406030204" pitchFamily="18" charset="0"/>
                      </a:rPr>
                      <m:t>𝐧</m:t>
                    </m:r>
                  </m:oMath>
                </a14:m>
                <a:r>
                  <a:rPr lang="en-GB" dirty="0"/>
                  <a:t>.”</a:t>
                </a:r>
                <a:endParaRPr lang="en-IN" dirty="0"/>
              </a:p>
              <a:p>
                <a:pPr>
                  <a:spcBef>
                    <a:spcPts val="600"/>
                  </a:spcBef>
                </a:pPr>
                <a:endParaRPr lang="en-GB" dirty="0"/>
              </a:p>
              <a:p>
                <a:pPr>
                  <a:spcBef>
                    <a:spcPts val="600"/>
                  </a:spcBef>
                </a:pPr>
                <a:r>
                  <a:rPr lang="en-GB" dirty="0"/>
                  <a:t>“In general, if events </a:t>
                </a:r>
                <a14:m>
                  <m:oMath xmlns:m="http://schemas.openxmlformats.org/officeDocument/2006/math">
                    <m:sSub>
                      <m:sSubPr>
                        <m:ctrlPr>
                          <a:rPr lang="en-IN" i="1" smtClean="0">
                            <a:solidFill>
                              <a:srgbClr val="FF0000"/>
                            </a:solidFill>
                            <a:latin typeface="Cambria Math" panose="02040503050406030204" pitchFamily="18" charset="0"/>
                          </a:rPr>
                        </m:ctrlPr>
                      </m:sSubPr>
                      <m:e>
                        <m:r>
                          <a:rPr lang="en-IN">
                            <a:solidFill>
                              <a:srgbClr val="FF0000"/>
                            </a:solidFill>
                            <a:latin typeface="Cambria Math" panose="02040503050406030204" pitchFamily="18" charset="0"/>
                          </a:rPr>
                          <m:t>𝐄</m:t>
                        </m:r>
                      </m:e>
                      <m:sub>
                        <m:r>
                          <a:rPr lang="en-IN">
                            <a:solidFill>
                              <a:srgbClr val="FF0000"/>
                            </a:solidFill>
                            <a:latin typeface="Cambria Math" panose="02040503050406030204" pitchFamily="18" charset="0"/>
                          </a:rPr>
                          <m:t>𝟏</m:t>
                        </m:r>
                      </m:sub>
                    </m:sSub>
                    <m:r>
                      <a:rPr lang="en-IN">
                        <a:solidFill>
                          <a:srgbClr val="FF0000"/>
                        </a:solidFill>
                        <a:latin typeface="Cambria Math" panose="02040503050406030204" pitchFamily="18" charset="0"/>
                      </a:rPr>
                      <m:t>, </m:t>
                    </m:r>
                    <m:sSub>
                      <m:sSubPr>
                        <m:ctrlPr>
                          <a:rPr lang="en-IN" i="1">
                            <a:solidFill>
                              <a:srgbClr val="FF0000"/>
                            </a:solidFill>
                            <a:latin typeface="Cambria Math" panose="02040503050406030204" pitchFamily="18" charset="0"/>
                          </a:rPr>
                        </m:ctrlPr>
                      </m:sSubPr>
                      <m:e>
                        <m:r>
                          <a:rPr lang="en-IN">
                            <a:solidFill>
                              <a:srgbClr val="FF0000"/>
                            </a:solidFill>
                            <a:latin typeface="Cambria Math" panose="02040503050406030204" pitchFamily="18" charset="0"/>
                          </a:rPr>
                          <m:t>𝐄</m:t>
                        </m:r>
                      </m:e>
                      <m:sub>
                        <m:r>
                          <a:rPr lang="en-IN">
                            <a:solidFill>
                              <a:srgbClr val="FF0000"/>
                            </a:solidFill>
                            <a:latin typeface="Cambria Math" panose="02040503050406030204" pitchFamily="18" charset="0"/>
                          </a:rPr>
                          <m:t>𝟐</m:t>
                        </m:r>
                      </m:sub>
                    </m:sSub>
                    <m:r>
                      <a:rPr lang="en-IN">
                        <a:solidFill>
                          <a:srgbClr val="FF0000"/>
                        </a:solidFill>
                        <a:latin typeface="Cambria Math" panose="02040503050406030204" pitchFamily="18" charset="0"/>
                      </a:rPr>
                      <m:t>, </m:t>
                    </m:r>
                    <m:sSub>
                      <m:sSubPr>
                        <m:ctrlPr>
                          <a:rPr lang="en-IN" i="1">
                            <a:solidFill>
                              <a:srgbClr val="FF0000"/>
                            </a:solidFill>
                            <a:latin typeface="Cambria Math" panose="02040503050406030204" pitchFamily="18" charset="0"/>
                          </a:rPr>
                        </m:ctrlPr>
                      </m:sSubPr>
                      <m:e>
                        <m:r>
                          <a:rPr lang="en-IN">
                            <a:solidFill>
                              <a:srgbClr val="FF0000"/>
                            </a:solidFill>
                            <a:latin typeface="Cambria Math" panose="02040503050406030204" pitchFamily="18" charset="0"/>
                          </a:rPr>
                          <m:t>𝐄</m:t>
                        </m:r>
                      </m:e>
                      <m:sub>
                        <m:r>
                          <a:rPr lang="en-IN">
                            <a:solidFill>
                              <a:srgbClr val="FF0000"/>
                            </a:solidFill>
                            <a:latin typeface="Cambria Math" panose="02040503050406030204" pitchFamily="18" charset="0"/>
                          </a:rPr>
                          <m:t>𝟑</m:t>
                        </m:r>
                      </m:sub>
                    </m:sSub>
                    <m:r>
                      <a:rPr lang="en-IN">
                        <a:solidFill>
                          <a:srgbClr val="FF0000"/>
                        </a:solidFill>
                        <a:latin typeface="Cambria Math" panose="02040503050406030204" pitchFamily="18" charset="0"/>
                      </a:rPr>
                      <m:t>, …</m:t>
                    </m:r>
                    <m:r>
                      <a:rPr lang="en-IN" smtClean="0">
                        <a:solidFill>
                          <a:srgbClr val="FF0000"/>
                        </a:solidFill>
                        <a:latin typeface="Cambria Math" panose="02040503050406030204" pitchFamily="18" charset="0"/>
                      </a:rPr>
                      <m:t>, </m:t>
                    </m:r>
                    <m:sSub>
                      <m:sSubPr>
                        <m:ctrlPr>
                          <a:rPr lang="en-IN" i="1">
                            <a:solidFill>
                              <a:srgbClr val="FF0000"/>
                            </a:solidFill>
                            <a:latin typeface="Cambria Math" panose="02040503050406030204" pitchFamily="18" charset="0"/>
                          </a:rPr>
                        </m:ctrlPr>
                      </m:sSubPr>
                      <m:e>
                        <m:r>
                          <a:rPr lang="en-IN">
                            <a:solidFill>
                              <a:srgbClr val="FF0000"/>
                            </a:solidFill>
                            <a:latin typeface="Cambria Math" panose="02040503050406030204" pitchFamily="18" charset="0"/>
                          </a:rPr>
                          <m:t>𝐄</m:t>
                        </m:r>
                      </m:e>
                      <m:sub>
                        <m:r>
                          <a:rPr lang="en-IN">
                            <a:solidFill>
                              <a:srgbClr val="FF0000"/>
                            </a:solidFill>
                            <a:latin typeface="Cambria Math" panose="02040503050406030204" pitchFamily="18" charset="0"/>
                          </a:rPr>
                          <m:t>𝐧</m:t>
                        </m:r>
                      </m:sub>
                    </m:sSub>
                  </m:oMath>
                </a14:m>
                <a:r>
                  <a:rPr lang="en-GB" dirty="0"/>
                  <a:t> can occur one after another in </a:t>
                </a:r>
                <a14:m>
                  <m:oMath xmlns:m="http://schemas.openxmlformats.org/officeDocument/2006/math">
                    <m:sSub>
                      <m:sSubPr>
                        <m:ctrlPr>
                          <a:rPr lang="en-IN" i="1" dirty="0">
                            <a:solidFill>
                              <a:srgbClr val="F19D19"/>
                            </a:solidFill>
                            <a:latin typeface="Cambria Math" panose="02040503050406030204" pitchFamily="18" charset="0"/>
                          </a:rPr>
                        </m:ctrlPr>
                      </m:sSubPr>
                      <m:e>
                        <m:r>
                          <a:rPr lang="en-IN" dirty="0">
                            <a:solidFill>
                              <a:srgbClr val="F19D19"/>
                            </a:solidFill>
                            <a:latin typeface="Cambria Math" panose="02040503050406030204" pitchFamily="18" charset="0"/>
                          </a:rPr>
                          <m:t>𝐦</m:t>
                        </m:r>
                      </m:e>
                      <m:sub>
                        <m:r>
                          <a:rPr lang="en-IN" dirty="0">
                            <a:solidFill>
                              <a:srgbClr val="F19D19"/>
                            </a:solidFill>
                            <a:latin typeface="Cambria Math" panose="02040503050406030204" pitchFamily="18" charset="0"/>
                          </a:rPr>
                          <m:t>𝟏</m:t>
                        </m:r>
                      </m:sub>
                    </m:sSub>
                    <m:r>
                      <a:rPr lang="en-IN" dirty="0">
                        <a:solidFill>
                          <a:srgbClr val="F19D19"/>
                        </a:solidFill>
                        <a:latin typeface="Cambria Math" panose="02040503050406030204" pitchFamily="18" charset="0"/>
                      </a:rPr>
                      <m:t>, </m:t>
                    </m:r>
                    <m:sSub>
                      <m:sSubPr>
                        <m:ctrlPr>
                          <a:rPr lang="en-IN" i="1" dirty="0">
                            <a:solidFill>
                              <a:srgbClr val="F19D19"/>
                            </a:solidFill>
                            <a:latin typeface="Cambria Math" panose="02040503050406030204" pitchFamily="18" charset="0"/>
                          </a:rPr>
                        </m:ctrlPr>
                      </m:sSubPr>
                      <m:e>
                        <m:r>
                          <a:rPr lang="en-IN" dirty="0">
                            <a:solidFill>
                              <a:srgbClr val="F19D19"/>
                            </a:solidFill>
                            <a:latin typeface="Cambria Math" panose="02040503050406030204" pitchFamily="18" charset="0"/>
                          </a:rPr>
                          <m:t>𝐦</m:t>
                        </m:r>
                      </m:e>
                      <m:sub>
                        <m:r>
                          <a:rPr lang="en-IN" dirty="0">
                            <a:solidFill>
                              <a:srgbClr val="F19D19"/>
                            </a:solidFill>
                            <a:latin typeface="Cambria Math" panose="02040503050406030204" pitchFamily="18" charset="0"/>
                          </a:rPr>
                          <m:t>𝟐</m:t>
                        </m:r>
                      </m:sub>
                    </m:sSub>
                    <m:r>
                      <a:rPr lang="en-IN" dirty="0">
                        <a:solidFill>
                          <a:srgbClr val="F19D19"/>
                        </a:solidFill>
                        <a:latin typeface="Cambria Math" panose="02040503050406030204" pitchFamily="18" charset="0"/>
                      </a:rPr>
                      <m:t>, </m:t>
                    </m:r>
                    <m:sSub>
                      <m:sSubPr>
                        <m:ctrlPr>
                          <a:rPr lang="en-IN" i="1" dirty="0">
                            <a:solidFill>
                              <a:srgbClr val="F19D19"/>
                            </a:solidFill>
                            <a:latin typeface="Cambria Math" panose="02040503050406030204" pitchFamily="18" charset="0"/>
                          </a:rPr>
                        </m:ctrlPr>
                      </m:sSubPr>
                      <m:e>
                        <m:r>
                          <a:rPr lang="en-IN" dirty="0">
                            <a:solidFill>
                              <a:srgbClr val="F19D19"/>
                            </a:solidFill>
                            <a:latin typeface="Cambria Math" panose="02040503050406030204" pitchFamily="18" charset="0"/>
                          </a:rPr>
                          <m:t>𝐦</m:t>
                        </m:r>
                      </m:e>
                      <m:sub>
                        <m:r>
                          <a:rPr lang="en-IN" dirty="0">
                            <a:solidFill>
                              <a:srgbClr val="F19D19"/>
                            </a:solidFill>
                            <a:latin typeface="Cambria Math" panose="02040503050406030204" pitchFamily="18" charset="0"/>
                          </a:rPr>
                          <m:t>𝟐</m:t>
                        </m:r>
                      </m:sub>
                    </m:sSub>
                    <m:r>
                      <a:rPr lang="en-IN" dirty="0">
                        <a:solidFill>
                          <a:srgbClr val="F19D19"/>
                        </a:solidFill>
                        <a:latin typeface="Cambria Math" panose="02040503050406030204" pitchFamily="18" charset="0"/>
                      </a:rPr>
                      <m:t>, …, </m:t>
                    </m:r>
                    <m:sSub>
                      <m:sSubPr>
                        <m:ctrlPr>
                          <a:rPr lang="en-IN" i="1" dirty="0">
                            <a:solidFill>
                              <a:srgbClr val="F19D19"/>
                            </a:solidFill>
                            <a:latin typeface="Cambria Math" panose="02040503050406030204" pitchFamily="18" charset="0"/>
                          </a:rPr>
                        </m:ctrlPr>
                      </m:sSubPr>
                      <m:e>
                        <m:r>
                          <a:rPr lang="en-IN" dirty="0">
                            <a:solidFill>
                              <a:srgbClr val="F19D19"/>
                            </a:solidFill>
                            <a:latin typeface="Cambria Math" panose="02040503050406030204" pitchFamily="18" charset="0"/>
                          </a:rPr>
                          <m:t>𝐦</m:t>
                        </m:r>
                      </m:e>
                      <m:sub>
                        <m:r>
                          <a:rPr lang="en-IN" dirty="0">
                            <a:solidFill>
                              <a:srgbClr val="F19D19"/>
                            </a:solidFill>
                            <a:latin typeface="Cambria Math" panose="02040503050406030204" pitchFamily="18" charset="0"/>
                          </a:rPr>
                          <m:t>𝐧</m:t>
                        </m:r>
                      </m:sub>
                    </m:sSub>
                  </m:oMath>
                </a14:m>
                <a:r>
                  <a:rPr lang="en-GB" dirty="0"/>
                  <a:t> different ways </a:t>
                </a:r>
                <a:r>
                  <a:rPr lang="en-IN" dirty="0"/>
                  <a:t>respectively</a:t>
                </a:r>
                <a:r>
                  <a:rPr lang="en-GB" dirty="0"/>
                  <a:t>, then the total number of occurrences of the events in the given order is </a:t>
                </a:r>
                <a14:m>
                  <m:oMath xmlns:m="http://schemas.openxmlformats.org/officeDocument/2006/math">
                    <m:sSub>
                      <m:sSubPr>
                        <m:ctrlPr>
                          <a:rPr lang="en-IN" i="1" dirty="0">
                            <a:solidFill>
                              <a:srgbClr val="F19D19"/>
                            </a:solidFill>
                            <a:latin typeface="Cambria Math" panose="02040503050406030204" pitchFamily="18" charset="0"/>
                          </a:rPr>
                        </m:ctrlPr>
                      </m:sSubPr>
                      <m:e>
                        <m:r>
                          <a:rPr lang="en-IN" dirty="0">
                            <a:solidFill>
                              <a:srgbClr val="F19D19"/>
                            </a:solidFill>
                            <a:latin typeface="Cambria Math" panose="02040503050406030204" pitchFamily="18" charset="0"/>
                          </a:rPr>
                          <m:t>𝐦</m:t>
                        </m:r>
                      </m:e>
                      <m:sub>
                        <m:r>
                          <a:rPr lang="en-IN" dirty="0">
                            <a:solidFill>
                              <a:srgbClr val="F19D19"/>
                            </a:solidFill>
                            <a:latin typeface="Cambria Math" panose="02040503050406030204" pitchFamily="18" charset="0"/>
                          </a:rPr>
                          <m:t>𝟏</m:t>
                        </m:r>
                      </m:sub>
                    </m:sSub>
                    <m:r>
                      <a:rPr lang="en-IN" dirty="0">
                        <a:solidFill>
                          <a:srgbClr val="F19D19"/>
                        </a:solidFill>
                        <a:latin typeface="Cambria Math" panose="02040503050406030204" pitchFamily="18" charset="0"/>
                      </a:rPr>
                      <m:t>×</m:t>
                    </m:r>
                    <m:sSub>
                      <m:sSubPr>
                        <m:ctrlPr>
                          <a:rPr lang="en-IN" i="1" dirty="0">
                            <a:solidFill>
                              <a:srgbClr val="F19D19"/>
                            </a:solidFill>
                            <a:latin typeface="Cambria Math" panose="02040503050406030204" pitchFamily="18" charset="0"/>
                          </a:rPr>
                        </m:ctrlPr>
                      </m:sSubPr>
                      <m:e>
                        <m:r>
                          <a:rPr lang="en-IN" dirty="0">
                            <a:solidFill>
                              <a:srgbClr val="F19D19"/>
                            </a:solidFill>
                            <a:latin typeface="Cambria Math" panose="02040503050406030204" pitchFamily="18" charset="0"/>
                          </a:rPr>
                          <m:t>𝐦</m:t>
                        </m:r>
                      </m:e>
                      <m:sub>
                        <m:r>
                          <a:rPr lang="en-IN" dirty="0">
                            <a:solidFill>
                              <a:srgbClr val="F19D19"/>
                            </a:solidFill>
                            <a:latin typeface="Cambria Math" panose="02040503050406030204" pitchFamily="18" charset="0"/>
                          </a:rPr>
                          <m:t>𝟐</m:t>
                        </m:r>
                      </m:sub>
                    </m:sSub>
                    <m:r>
                      <a:rPr lang="en-IN" dirty="0">
                        <a:solidFill>
                          <a:srgbClr val="F19D19"/>
                        </a:solidFill>
                        <a:latin typeface="Cambria Math" panose="02040503050406030204" pitchFamily="18" charset="0"/>
                      </a:rPr>
                      <m:t>×</m:t>
                    </m:r>
                    <m:sSub>
                      <m:sSubPr>
                        <m:ctrlPr>
                          <a:rPr lang="en-IN" i="1" dirty="0">
                            <a:solidFill>
                              <a:srgbClr val="F19D19"/>
                            </a:solidFill>
                            <a:latin typeface="Cambria Math" panose="02040503050406030204" pitchFamily="18" charset="0"/>
                          </a:rPr>
                        </m:ctrlPr>
                      </m:sSubPr>
                      <m:e>
                        <m:r>
                          <a:rPr lang="en-IN" dirty="0">
                            <a:solidFill>
                              <a:srgbClr val="F19D19"/>
                            </a:solidFill>
                            <a:latin typeface="Cambria Math" panose="02040503050406030204" pitchFamily="18" charset="0"/>
                          </a:rPr>
                          <m:t>𝐦</m:t>
                        </m:r>
                      </m:e>
                      <m:sub>
                        <m:r>
                          <a:rPr lang="en-IN" dirty="0">
                            <a:solidFill>
                              <a:srgbClr val="F19D19"/>
                            </a:solidFill>
                            <a:latin typeface="Cambria Math" panose="02040503050406030204" pitchFamily="18" charset="0"/>
                          </a:rPr>
                          <m:t>𝟐</m:t>
                        </m:r>
                      </m:sub>
                    </m:sSub>
                    <m:r>
                      <a:rPr lang="en-IN" dirty="0">
                        <a:solidFill>
                          <a:srgbClr val="F19D19"/>
                        </a:solidFill>
                        <a:latin typeface="Cambria Math" panose="02040503050406030204" pitchFamily="18" charset="0"/>
                      </a:rPr>
                      <m:t>×…×</m:t>
                    </m:r>
                    <m:sSub>
                      <m:sSubPr>
                        <m:ctrlPr>
                          <a:rPr lang="en-IN" i="1" dirty="0">
                            <a:solidFill>
                              <a:srgbClr val="F19D19"/>
                            </a:solidFill>
                            <a:latin typeface="Cambria Math" panose="02040503050406030204" pitchFamily="18" charset="0"/>
                          </a:rPr>
                        </m:ctrlPr>
                      </m:sSubPr>
                      <m:e>
                        <m:r>
                          <a:rPr lang="en-IN" dirty="0">
                            <a:solidFill>
                              <a:srgbClr val="F19D19"/>
                            </a:solidFill>
                            <a:latin typeface="Cambria Math" panose="02040503050406030204" pitchFamily="18" charset="0"/>
                          </a:rPr>
                          <m:t>𝐦</m:t>
                        </m:r>
                      </m:e>
                      <m:sub>
                        <m:r>
                          <a:rPr lang="en-IN" dirty="0">
                            <a:solidFill>
                              <a:srgbClr val="F19D19"/>
                            </a:solidFill>
                            <a:latin typeface="Cambria Math" panose="02040503050406030204" pitchFamily="18" charset="0"/>
                          </a:rPr>
                          <m:t>𝐧</m:t>
                        </m:r>
                      </m:sub>
                    </m:sSub>
                  </m:oMath>
                </a14:m>
                <a:r>
                  <a:rPr lang="en-GB" dirty="0"/>
                  <a:t>.”</a:t>
                </a:r>
                <a:endParaRPr lang="en-IN" dirty="0"/>
              </a:p>
              <a:p>
                <a:pPr>
                  <a:spcBef>
                    <a:spcPts val="600"/>
                  </a:spcBef>
                </a:pPr>
                <a:endParaRPr lang="en-IN" dirty="0"/>
              </a:p>
            </p:txBody>
          </p:sp>
        </mc:Choice>
        <mc:Fallback xmlns="">
          <p:sp>
            <p:nvSpPr>
              <p:cNvPr id="3" name="Content Placeholder 2">
                <a:extLst>
                  <a:ext uri="{FF2B5EF4-FFF2-40B4-BE49-F238E27FC236}">
                    <a16:creationId xmlns:a16="http://schemas.microsoft.com/office/drawing/2014/main" id="{F25FAB8B-AAF4-4B96-BC7E-22275A3F9C0F}"/>
                  </a:ext>
                </a:extLst>
              </p:cNvPr>
              <p:cNvSpPr>
                <a:spLocks noGrp="1" noRot="1" noChangeAspect="1" noMove="1" noResize="1" noEditPoints="1" noAdjustHandles="1" noChangeArrowheads="1" noChangeShapeType="1" noTextEdit="1"/>
              </p:cNvSpPr>
              <p:nvPr>
                <p:ph idx="1"/>
              </p:nvPr>
            </p:nvSpPr>
            <p:spPr>
              <a:blipFill>
                <a:blip r:embed="rId2"/>
                <a:stretch>
                  <a:fillRect l="-971" r="-1074"/>
                </a:stretch>
              </a:blipFill>
            </p:spPr>
            <p:txBody>
              <a:bodyPr/>
              <a:lstStyle/>
              <a:p>
                <a:r>
                  <a:rPr lang="en-IN">
                    <a:noFill/>
                  </a:rPr>
                  <a:t> </a:t>
                </a:r>
              </a:p>
            </p:txBody>
          </p:sp>
        </mc:Fallback>
      </mc:AlternateContent>
    </p:spTree>
    <p:extLst>
      <p:ext uri="{BB962C8B-B14F-4D97-AF65-F5344CB8AC3E}">
        <p14:creationId xmlns:p14="http://schemas.microsoft.com/office/powerpoint/2010/main" val="49885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hought Bubble: Cloud 61">
            <a:extLst>
              <a:ext uri="{FF2B5EF4-FFF2-40B4-BE49-F238E27FC236}">
                <a16:creationId xmlns:a16="http://schemas.microsoft.com/office/drawing/2014/main" id="{30FB0409-813D-4267-A0A5-C969C4582704}"/>
              </a:ext>
            </a:extLst>
          </p:cNvPr>
          <p:cNvSpPr/>
          <p:nvPr/>
        </p:nvSpPr>
        <p:spPr>
          <a:xfrm rot="288660">
            <a:off x="5784819" y="2167150"/>
            <a:ext cx="5385322" cy="3492122"/>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1194767 w 4836120"/>
              <a:gd name="connsiteY0" fmla="*/ 3098908 h 3490587"/>
              <a:gd name="connsiteX1" fmla="*/ -1291728 w 4836120"/>
              <a:gd name="connsiteY1" fmla="*/ 3195869 h 3490587"/>
              <a:gd name="connsiteX2" fmla="*/ -1388689 w 4836120"/>
              <a:gd name="connsiteY2" fmla="*/ 3098908 h 3490587"/>
              <a:gd name="connsiteX3" fmla="*/ -1291728 w 4836120"/>
              <a:gd name="connsiteY3" fmla="*/ 3001947 h 3490587"/>
              <a:gd name="connsiteX4" fmla="*/ -1194767 w 4836120"/>
              <a:gd name="connsiteY4" fmla="*/ 3098908 h 3490587"/>
              <a:gd name="connsiteX0" fmla="*/ -641264 w 4836120"/>
              <a:gd name="connsiteY0" fmla="*/ 2932327 h 3490587"/>
              <a:gd name="connsiteX1" fmla="*/ -835186 w 4836120"/>
              <a:gd name="connsiteY1" fmla="*/ 3126249 h 3490587"/>
              <a:gd name="connsiteX2" fmla="*/ -1029108 w 4836120"/>
              <a:gd name="connsiteY2" fmla="*/ 2932327 h 3490587"/>
              <a:gd name="connsiteX3" fmla="*/ -835186 w 4836120"/>
              <a:gd name="connsiteY3" fmla="*/ 2738405 h 3490587"/>
              <a:gd name="connsiteX4" fmla="*/ -641264 w 4836120"/>
              <a:gd name="connsiteY4" fmla="*/ 2932327 h 3490587"/>
              <a:gd name="connsiteX0" fmla="*/ 94413 w 4836120"/>
              <a:gd name="connsiteY0" fmla="*/ 2699274 h 3490587"/>
              <a:gd name="connsiteX1" fmla="*/ -196469 w 4836120"/>
              <a:gd name="connsiteY1" fmla="*/ 2990156 h 3490587"/>
              <a:gd name="connsiteX2" fmla="*/ -487351 w 4836120"/>
              <a:gd name="connsiteY2" fmla="*/ 2699274 h 3490587"/>
              <a:gd name="connsiteX3" fmla="*/ -196469 w 4836120"/>
              <a:gd name="connsiteY3" fmla="*/ 2408392 h 3490587"/>
              <a:gd name="connsiteX4" fmla="*/ 94413 w 4836120"/>
              <a:gd name="connsiteY4" fmla="*/ 2699274 h 3490587"/>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16305 w 55625"/>
              <a:gd name="connsiteY0" fmla="*/ 14229 h 43219"/>
              <a:gd name="connsiteX1" fmla="*/ 18028 w 55625"/>
              <a:gd name="connsiteY1" fmla="*/ 6766 h 43219"/>
              <a:gd name="connsiteX2" fmla="*/ 26410 w 55625"/>
              <a:gd name="connsiteY2" fmla="*/ 5061 h 43219"/>
              <a:gd name="connsiteX3" fmla="*/ 34861 w 55625"/>
              <a:gd name="connsiteY3" fmla="*/ 3291 h 43219"/>
              <a:gd name="connsiteX4" fmla="*/ 38154 w 55625"/>
              <a:gd name="connsiteY4" fmla="*/ 59 h 43219"/>
              <a:gd name="connsiteX5" fmla="*/ 42238 w 55625"/>
              <a:gd name="connsiteY5" fmla="*/ 2340 h 43219"/>
              <a:gd name="connsiteX6" fmla="*/ 47868 w 55625"/>
              <a:gd name="connsiteY6" fmla="*/ 549 h 43219"/>
              <a:gd name="connsiteX7" fmla="*/ 50723 w 55625"/>
              <a:gd name="connsiteY7" fmla="*/ 5435 h 43219"/>
              <a:gd name="connsiteX8" fmla="*/ 54387 w 55625"/>
              <a:gd name="connsiteY8" fmla="*/ 10177 h 43219"/>
              <a:gd name="connsiteX9" fmla="*/ 54223 w 55625"/>
              <a:gd name="connsiteY9" fmla="*/ 15319 h 43219"/>
              <a:gd name="connsiteX10" fmla="*/ 55421 w 55625"/>
              <a:gd name="connsiteY10" fmla="*/ 23181 h 43219"/>
              <a:gd name="connsiteX11" fmla="*/ 49809 w 55625"/>
              <a:gd name="connsiteY11" fmla="*/ 30063 h 43219"/>
              <a:gd name="connsiteX12" fmla="*/ 47800 w 55625"/>
              <a:gd name="connsiteY12" fmla="*/ 35960 h 43219"/>
              <a:gd name="connsiteX13" fmla="*/ 40960 w 55625"/>
              <a:gd name="connsiteY13" fmla="*/ 36674 h 43219"/>
              <a:gd name="connsiteX14" fmla="*/ 36072 w 55625"/>
              <a:gd name="connsiteY14" fmla="*/ 42965 h 43219"/>
              <a:gd name="connsiteX15" fmla="*/ 28885 w 55625"/>
              <a:gd name="connsiteY15" fmla="*/ 39125 h 43219"/>
              <a:gd name="connsiteX16" fmla="*/ 18209 w 55625"/>
              <a:gd name="connsiteY16" fmla="*/ 35331 h 43219"/>
              <a:gd name="connsiteX17" fmla="*/ 13515 w 55625"/>
              <a:gd name="connsiteY17" fmla="*/ 31109 h 43219"/>
              <a:gd name="connsiteX18" fmla="*/ 14518 w 55625"/>
              <a:gd name="connsiteY18" fmla="*/ 25410 h 43219"/>
              <a:gd name="connsiteX19" fmla="*/ 12400 w 55625"/>
              <a:gd name="connsiteY19" fmla="*/ 19563 h 43219"/>
              <a:gd name="connsiteX20" fmla="*/ 16268 w 55625"/>
              <a:gd name="connsiteY20" fmla="*/ 14366 h 43219"/>
              <a:gd name="connsiteX21" fmla="*/ 16305 w 55625"/>
              <a:gd name="connsiteY21" fmla="*/ 14229 h 43219"/>
              <a:gd name="connsiteX0" fmla="*/ 193922 w 6227048"/>
              <a:gd name="connsiteY0" fmla="*/ 3087515 h 3492122"/>
              <a:gd name="connsiteX1" fmla="*/ 96961 w 6227048"/>
              <a:gd name="connsiteY1" fmla="*/ 3184476 h 3492122"/>
              <a:gd name="connsiteX2" fmla="*/ 0 w 6227048"/>
              <a:gd name="connsiteY2" fmla="*/ 3087515 h 3492122"/>
              <a:gd name="connsiteX3" fmla="*/ 96961 w 6227048"/>
              <a:gd name="connsiteY3" fmla="*/ 2990554 h 3492122"/>
              <a:gd name="connsiteX4" fmla="*/ 193922 w 6227048"/>
              <a:gd name="connsiteY4" fmla="*/ 3087515 h 3492122"/>
              <a:gd name="connsiteX0" fmla="*/ 747425 w 6227048"/>
              <a:gd name="connsiteY0" fmla="*/ 2920934 h 3492122"/>
              <a:gd name="connsiteX1" fmla="*/ 553503 w 6227048"/>
              <a:gd name="connsiteY1" fmla="*/ 3114856 h 3492122"/>
              <a:gd name="connsiteX2" fmla="*/ 359581 w 6227048"/>
              <a:gd name="connsiteY2" fmla="*/ 2920934 h 3492122"/>
              <a:gd name="connsiteX3" fmla="*/ 553503 w 6227048"/>
              <a:gd name="connsiteY3" fmla="*/ 2727012 h 3492122"/>
              <a:gd name="connsiteX4" fmla="*/ 747425 w 6227048"/>
              <a:gd name="connsiteY4" fmla="*/ 2920934 h 3492122"/>
              <a:gd name="connsiteX0" fmla="*/ 1483102 w 6227048"/>
              <a:gd name="connsiteY0" fmla="*/ 2687881 h 3492122"/>
              <a:gd name="connsiteX1" fmla="*/ 1192220 w 6227048"/>
              <a:gd name="connsiteY1" fmla="*/ 2978763 h 3492122"/>
              <a:gd name="connsiteX2" fmla="*/ 901338 w 6227048"/>
              <a:gd name="connsiteY2" fmla="*/ 2687881 h 3492122"/>
              <a:gd name="connsiteX3" fmla="*/ 1192220 w 6227048"/>
              <a:gd name="connsiteY3" fmla="*/ 2396999 h 3492122"/>
              <a:gd name="connsiteX4" fmla="*/ 1483102 w 6227048"/>
              <a:gd name="connsiteY4" fmla="*/ 2687881 h 3492122"/>
              <a:gd name="connsiteX0" fmla="*/ 17098 w 55625"/>
              <a:gd name="connsiteY0" fmla="*/ 26036 h 43219"/>
              <a:gd name="connsiteX1" fmla="*/ 14565 w 55625"/>
              <a:gd name="connsiteY1" fmla="*/ 25239 h 43219"/>
              <a:gd name="connsiteX2" fmla="*/ 19333 w 55625"/>
              <a:gd name="connsiteY2" fmla="*/ 34758 h 43219"/>
              <a:gd name="connsiteX3" fmla="*/ 18225 w 55625"/>
              <a:gd name="connsiteY3" fmla="*/ 35139 h 43219"/>
              <a:gd name="connsiteX4" fmla="*/ 28883 w 55625"/>
              <a:gd name="connsiteY4" fmla="*/ 38949 h 43219"/>
              <a:gd name="connsiteX5" fmla="*/ 28215 w 55625"/>
              <a:gd name="connsiteY5" fmla="*/ 37209 h 43219"/>
              <a:gd name="connsiteX6" fmla="*/ 41232 w 55625"/>
              <a:gd name="connsiteY6" fmla="*/ 34610 h 43219"/>
              <a:gd name="connsiteX7" fmla="*/ 40965 w 55625"/>
              <a:gd name="connsiteY7" fmla="*/ 36519 h 43219"/>
              <a:gd name="connsiteX8" fmla="*/ 49963 w 55625"/>
              <a:gd name="connsiteY8" fmla="*/ 22041 h 43219"/>
              <a:gd name="connsiteX9" fmla="*/ 49785 w 55625"/>
              <a:gd name="connsiteY9" fmla="*/ 29949 h 43219"/>
              <a:gd name="connsiteX10" fmla="*/ 54203 w 55625"/>
              <a:gd name="connsiteY10" fmla="*/ 15213 h 43219"/>
              <a:gd name="connsiteX11" fmla="*/ 52755 w 55625"/>
              <a:gd name="connsiteY11" fmla="*/ 17889 h 43219"/>
              <a:gd name="connsiteX12" fmla="*/ 50729 w 55625"/>
              <a:gd name="connsiteY12" fmla="*/ 5285 h 43219"/>
              <a:gd name="connsiteX13" fmla="*/ 50805 w 55625"/>
              <a:gd name="connsiteY13" fmla="*/ 6549 h 43219"/>
              <a:gd name="connsiteX14" fmla="*/ 41483 w 55625"/>
              <a:gd name="connsiteY14" fmla="*/ 3811 h 43219"/>
              <a:gd name="connsiteX15" fmla="*/ 42225 w 55625"/>
              <a:gd name="connsiteY15" fmla="*/ 2199 h 43219"/>
              <a:gd name="connsiteX16" fmla="*/ 34546 w 55625"/>
              <a:gd name="connsiteY16" fmla="*/ 4579 h 43219"/>
              <a:gd name="connsiteX17" fmla="*/ 34905 w 55625"/>
              <a:gd name="connsiteY17" fmla="*/ 3189 h 43219"/>
              <a:gd name="connsiteX18" fmla="*/ 26405 w 55625"/>
              <a:gd name="connsiteY18" fmla="*/ 5051 h 43219"/>
              <a:gd name="connsiteX19" fmla="*/ 27705 w 55625"/>
              <a:gd name="connsiteY19" fmla="*/ 6399 h 43219"/>
              <a:gd name="connsiteX20" fmla="*/ 16532 w 55625"/>
              <a:gd name="connsiteY20" fmla="*/ 15648 h 43219"/>
              <a:gd name="connsiteX21" fmla="*/ 16305 w 55625"/>
              <a:gd name="connsiteY21" fmla="*/ 14229 h 43219"/>
              <a:gd name="connsiteX0" fmla="*/ 16305 w 55625"/>
              <a:gd name="connsiteY0" fmla="*/ 14229 h 43219"/>
              <a:gd name="connsiteX1" fmla="*/ 18028 w 55625"/>
              <a:gd name="connsiteY1" fmla="*/ 6766 h 43219"/>
              <a:gd name="connsiteX2" fmla="*/ 26410 w 55625"/>
              <a:gd name="connsiteY2" fmla="*/ 5061 h 43219"/>
              <a:gd name="connsiteX3" fmla="*/ 34861 w 55625"/>
              <a:gd name="connsiteY3" fmla="*/ 3291 h 43219"/>
              <a:gd name="connsiteX4" fmla="*/ 38154 w 55625"/>
              <a:gd name="connsiteY4" fmla="*/ 59 h 43219"/>
              <a:gd name="connsiteX5" fmla="*/ 42238 w 55625"/>
              <a:gd name="connsiteY5" fmla="*/ 2340 h 43219"/>
              <a:gd name="connsiteX6" fmla="*/ 47868 w 55625"/>
              <a:gd name="connsiteY6" fmla="*/ 549 h 43219"/>
              <a:gd name="connsiteX7" fmla="*/ 50723 w 55625"/>
              <a:gd name="connsiteY7" fmla="*/ 5435 h 43219"/>
              <a:gd name="connsiteX8" fmla="*/ 54387 w 55625"/>
              <a:gd name="connsiteY8" fmla="*/ 10177 h 43219"/>
              <a:gd name="connsiteX9" fmla="*/ 54223 w 55625"/>
              <a:gd name="connsiteY9" fmla="*/ 15319 h 43219"/>
              <a:gd name="connsiteX10" fmla="*/ 55421 w 55625"/>
              <a:gd name="connsiteY10" fmla="*/ 23181 h 43219"/>
              <a:gd name="connsiteX11" fmla="*/ 49809 w 55625"/>
              <a:gd name="connsiteY11" fmla="*/ 30063 h 43219"/>
              <a:gd name="connsiteX12" fmla="*/ 47800 w 55625"/>
              <a:gd name="connsiteY12" fmla="*/ 35960 h 43219"/>
              <a:gd name="connsiteX13" fmla="*/ 40960 w 55625"/>
              <a:gd name="connsiteY13" fmla="*/ 36674 h 43219"/>
              <a:gd name="connsiteX14" fmla="*/ 36072 w 55625"/>
              <a:gd name="connsiteY14" fmla="*/ 42965 h 43219"/>
              <a:gd name="connsiteX15" fmla="*/ 28885 w 55625"/>
              <a:gd name="connsiteY15" fmla="*/ 39125 h 43219"/>
              <a:gd name="connsiteX16" fmla="*/ 18209 w 55625"/>
              <a:gd name="connsiteY16" fmla="*/ 35331 h 43219"/>
              <a:gd name="connsiteX17" fmla="*/ 13515 w 55625"/>
              <a:gd name="connsiteY17" fmla="*/ 31109 h 43219"/>
              <a:gd name="connsiteX18" fmla="*/ 14518 w 55625"/>
              <a:gd name="connsiteY18" fmla="*/ 25410 h 43219"/>
              <a:gd name="connsiteX19" fmla="*/ 12400 w 55625"/>
              <a:gd name="connsiteY19" fmla="*/ 19563 h 43219"/>
              <a:gd name="connsiteX20" fmla="*/ 16268 w 55625"/>
              <a:gd name="connsiteY20" fmla="*/ 14366 h 43219"/>
              <a:gd name="connsiteX21" fmla="*/ 16305 w 55625"/>
              <a:gd name="connsiteY21" fmla="*/ 14229 h 43219"/>
              <a:gd name="connsiteX0" fmla="*/ 193922 w 6227048"/>
              <a:gd name="connsiteY0" fmla="*/ 3087515 h 3492122"/>
              <a:gd name="connsiteX1" fmla="*/ 96961 w 6227048"/>
              <a:gd name="connsiteY1" fmla="*/ 3184476 h 3492122"/>
              <a:gd name="connsiteX2" fmla="*/ 0 w 6227048"/>
              <a:gd name="connsiteY2" fmla="*/ 3087515 h 3492122"/>
              <a:gd name="connsiteX3" fmla="*/ 96961 w 6227048"/>
              <a:gd name="connsiteY3" fmla="*/ 2990554 h 3492122"/>
              <a:gd name="connsiteX4" fmla="*/ 193922 w 6227048"/>
              <a:gd name="connsiteY4" fmla="*/ 3087515 h 3492122"/>
              <a:gd name="connsiteX0" fmla="*/ 747425 w 6227048"/>
              <a:gd name="connsiteY0" fmla="*/ 2920934 h 3492122"/>
              <a:gd name="connsiteX1" fmla="*/ 553503 w 6227048"/>
              <a:gd name="connsiteY1" fmla="*/ 3114856 h 3492122"/>
              <a:gd name="connsiteX2" fmla="*/ 359581 w 6227048"/>
              <a:gd name="connsiteY2" fmla="*/ 2920934 h 3492122"/>
              <a:gd name="connsiteX3" fmla="*/ 553503 w 6227048"/>
              <a:gd name="connsiteY3" fmla="*/ 2727012 h 3492122"/>
              <a:gd name="connsiteX4" fmla="*/ 747425 w 6227048"/>
              <a:gd name="connsiteY4" fmla="*/ 2920934 h 3492122"/>
              <a:gd name="connsiteX0" fmla="*/ 1483102 w 6227048"/>
              <a:gd name="connsiteY0" fmla="*/ 2687881 h 3492122"/>
              <a:gd name="connsiteX1" fmla="*/ 1192220 w 6227048"/>
              <a:gd name="connsiteY1" fmla="*/ 2978763 h 3492122"/>
              <a:gd name="connsiteX2" fmla="*/ 901338 w 6227048"/>
              <a:gd name="connsiteY2" fmla="*/ 2687881 h 3492122"/>
              <a:gd name="connsiteX3" fmla="*/ 1192220 w 6227048"/>
              <a:gd name="connsiteY3" fmla="*/ 2396999 h 3492122"/>
              <a:gd name="connsiteX4" fmla="*/ 1483102 w 6227048"/>
              <a:gd name="connsiteY4" fmla="*/ 2687881 h 3492122"/>
              <a:gd name="connsiteX0" fmla="*/ 17098 w 55625"/>
              <a:gd name="connsiteY0" fmla="*/ 26036 h 43219"/>
              <a:gd name="connsiteX1" fmla="*/ 14565 w 55625"/>
              <a:gd name="connsiteY1" fmla="*/ 25239 h 43219"/>
              <a:gd name="connsiteX2" fmla="*/ 19333 w 55625"/>
              <a:gd name="connsiteY2" fmla="*/ 34758 h 43219"/>
              <a:gd name="connsiteX3" fmla="*/ 18225 w 55625"/>
              <a:gd name="connsiteY3" fmla="*/ 35139 h 43219"/>
              <a:gd name="connsiteX4" fmla="*/ 28883 w 55625"/>
              <a:gd name="connsiteY4" fmla="*/ 38949 h 43219"/>
              <a:gd name="connsiteX5" fmla="*/ 28215 w 55625"/>
              <a:gd name="connsiteY5" fmla="*/ 37209 h 43219"/>
              <a:gd name="connsiteX6" fmla="*/ 41232 w 55625"/>
              <a:gd name="connsiteY6" fmla="*/ 34610 h 43219"/>
              <a:gd name="connsiteX7" fmla="*/ 40965 w 55625"/>
              <a:gd name="connsiteY7" fmla="*/ 36519 h 43219"/>
              <a:gd name="connsiteX8" fmla="*/ 49963 w 55625"/>
              <a:gd name="connsiteY8" fmla="*/ 22041 h 43219"/>
              <a:gd name="connsiteX9" fmla="*/ 49785 w 55625"/>
              <a:gd name="connsiteY9" fmla="*/ 29949 h 43219"/>
              <a:gd name="connsiteX10" fmla="*/ 54203 w 55625"/>
              <a:gd name="connsiteY10" fmla="*/ 15213 h 43219"/>
              <a:gd name="connsiteX11" fmla="*/ 52755 w 55625"/>
              <a:gd name="connsiteY11" fmla="*/ 17889 h 43219"/>
              <a:gd name="connsiteX12" fmla="*/ 50729 w 55625"/>
              <a:gd name="connsiteY12" fmla="*/ 5285 h 43219"/>
              <a:gd name="connsiteX13" fmla="*/ 50805 w 55625"/>
              <a:gd name="connsiteY13" fmla="*/ 6549 h 43219"/>
              <a:gd name="connsiteX14" fmla="*/ 41483 w 55625"/>
              <a:gd name="connsiteY14" fmla="*/ 3811 h 43219"/>
              <a:gd name="connsiteX15" fmla="*/ 42225 w 55625"/>
              <a:gd name="connsiteY15" fmla="*/ 2199 h 43219"/>
              <a:gd name="connsiteX16" fmla="*/ 34546 w 55625"/>
              <a:gd name="connsiteY16" fmla="*/ 4579 h 43219"/>
              <a:gd name="connsiteX17" fmla="*/ 34905 w 55625"/>
              <a:gd name="connsiteY17" fmla="*/ 3189 h 43219"/>
              <a:gd name="connsiteX18" fmla="*/ 26405 w 55625"/>
              <a:gd name="connsiteY18" fmla="*/ 5051 h 43219"/>
              <a:gd name="connsiteX19" fmla="*/ 27705 w 55625"/>
              <a:gd name="connsiteY19" fmla="*/ 6399 h 43219"/>
              <a:gd name="connsiteX20" fmla="*/ 16532 w 55625"/>
              <a:gd name="connsiteY20" fmla="*/ 15648 h 43219"/>
              <a:gd name="connsiteX21" fmla="*/ 16305 w 55625"/>
              <a:gd name="connsiteY21" fmla="*/ 14229 h 43219"/>
              <a:gd name="connsiteX0" fmla="*/ 16305 w 55625"/>
              <a:gd name="connsiteY0" fmla="*/ 14229 h 43219"/>
              <a:gd name="connsiteX1" fmla="*/ 18028 w 55625"/>
              <a:gd name="connsiteY1" fmla="*/ 6766 h 43219"/>
              <a:gd name="connsiteX2" fmla="*/ 26410 w 55625"/>
              <a:gd name="connsiteY2" fmla="*/ 5061 h 43219"/>
              <a:gd name="connsiteX3" fmla="*/ 34861 w 55625"/>
              <a:gd name="connsiteY3" fmla="*/ 3291 h 43219"/>
              <a:gd name="connsiteX4" fmla="*/ 38154 w 55625"/>
              <a:gd name="connsiteY4" fmla="*/ 59 h 43219"/>
              <a:gd name="connsiteX5" fmla="*/ 42238 w 55625"/>
              <a:gd name="connsiteY5" fmla="*/ 2340 h 43219"/>
              <a:gd name="connsiteX6" fmla="*/ 47868 w 55625"/>
              <a:gd name="connsiteY6" fmla="*/ 549 h 43219"/>
              <a:gd name="connsiteX7" fmla="*/ 50723 w 55625"/>
              <a:gd name="connsiteY7" fmla="*/ 5435 h 43219"/>
              <a:gd name="connsiteX8" fmla="*/ 54387 w 55625"/>
              <a:gd name="connsiteY8" fmla="*/ 10177 h 43219"/>
              <a:gd name="connsiteX9" fmla="*/ 54223 w 55625"/>
              <a:gd name="connsiteY9" fmla="*/ 15319 h 43219"/>
              <a:gd name="connsiteX10" fmla="*/ 55421 w 55625"/>
              <a:gd name="connsiteY10" fmla="*/ 23181 h 43219"/>
              <a:gd name="connsiteX11" fmla="*/ 49809 w 55625"/>
              <a:gd name="connsiteY11" fmla="*/ 30063 h 43219"/>
              <a:gd name="connsiteX12" fmla="*/ 47800 w 55625"/>
              <a:gd name="connsiteY12" fmla="*/ 35960 h 43219"/>
              <a:gd name="connsiteX13" fmla="*/ 40960 w 55625"/>
              <a:gd name="connsiteY13" fmla="*/ 36674 h 43219"/>
              <a:gd name="connsiteX14" fmla="*/ 36072 w 55625"/>
              <a:gd name="connsiteY14" fmla="*/ 42965 h 43219"/>
              <a:gd name="connsiteX15" fmla="*/ 28885 w 55625"/>
              <a:gd name="connsiteY15" fmla="*/ 39125 h 43219"/>
              <a:gd name="connsiteX16" fmla="*/ 18209 w 55625"/>
              <a:gd name="connsiteY16" fmla="*/ 35331 h 43219"/>
              <a:gd name="connsiteX17" fmla="*/ 13515 w 55625"/>
              <a:gd name="connsiteY17" fmla="*/ 31109 h 43219"/>
              <a:gd name="connsiteX18" fmla="*/ 14518 w 55625"/>
              <a:gd name="connsiteY18" fmla="*/ 25410 h 43219"/>
              <a:gd name="connsiteX19" fmla="*/ 12400 w 55625"/>
              <a:gd name="connsiteY19" fmla="*/ 19563 h 43219"/>
              <a:gd name="connsiteX20" fmla="*/ 16268 w 55625"/>
              <a:gd name="connsiteY20" fmla="*/ 14366 h 43219"/>
              <a:gd name="connsiteX21" fmla="*/ 16305 w 55625"/>
              <a:gd name="connsiteY21" fmla="*/ 14229 h 43219"/>
              <a:gd name="connsiteX0" fmla="*/ 193922 w 6227048"/>
              <a:gd name="connsiteY0" fmla="*/ 3087515 h 3492122"/>
              <a:gd name="connsiteX1" fmla="*/ 96961 w 6227048"/>
              <a:gd name="connsiteY1" fmla="*/ 3184476 h 3492122"/>
              <a:gd name="connsiteX2" fmla="*/ 0 w 6227048"/>
              <a:gd name="connsiteY2" fmla="*/ 3087515 h 3492122"/>
              <a:gd name="connsiteX3" fmla="*/ 96961 w 6227048"/>
              <a:gd name="connsiteY3" fmla="*/ 2990554 h 3492122"/>
              <a:gd name="connsiteX4" fmla="*/ 193922 w 6227048"/>
              <a:gd name="connsiteY4" fmla="*/ 3087515 h 3492122"/>
              <a:gd name="connsiteX0" fmla="*/ 747425 w 6227048"/>
              <a:gd name="connsiteY0" fmla="*/ 2920934 h 3492122"/>
              <a:gd name="connsiteX1" fmla="*/ 553503 w 6227048"/>
              <a:gd name="connsiteY1" fmla="*/ 3114856 h 3492122"/>
              <a:gd name="connsiteX2" fmla="*/ 359581 w 6227048"/>
              <a:gd name="connsiteY2" fmla="*/ 2920934 h 3492122"/>
              <a:gd name="connsiteX3" fmla="*/ 553503 w 6227048"/>
              <a:gd name="connsiteY3" fmla="*/ 2727012 h 3492122"/>
              <a:gd name="connsiteX4" fmla="*/ 747425 w 6227048"/>
              <a:gd name="connsiteY4" fmla="*/ 2920934 h 3492122"/>
              <a:gd name="connsiteX0" fmla="*/ 1483102 w 6227048"/>
              <a:gd name="connsiteY0" fmla="*/ 2687881 h 3492122"/>
              <a:gd name="connsiteX1" fmla="*/ 1192220 w 6227048"/>
              <a:gd name="connsiteY1" fmla="*/ 2978763 h 3492122"/>
              <a:gd name="connsiteX2" fmla="*/ 901338 w 6227048"/>
              <a:gd name="connsiteY2" fmla="*/ 2687881 h 3492122"/>
              <a:gd name="connsiteX3" fmla="*/ 1192220 w 6227048"/>
              <a:gd name="connsiteY3" fmla="*/ 2396999 h 3492122"/>
              <a:gd name="connsiteX4" fmla="*/ 1483102 w 6227048"/>
              <a:gd name="connsiteY4" fmla="*/ 2687881 h 3492122"/>
              <a:gd name="connsiteX0" fmla="*/ 17098 w 55625"/>
              <a:gd name="connsiteY0" fmla="*/ 26036 h 43219"/>
              <a:gd name="connsiteX1" fmla="*/ 14565 w 55625"/>
              <a:gd name="connsiteY1" fmla="*/ 25239 h 43219"/>
              <a:gd name="connsiteX2" fmla="*/ 19333 w 55625"/>
              <a:gd name="connsiteY2" fmla="*/ 34758 h 43219"/>
              <a:gd name="connsiteX3" fmla="*/ 18225 w 55625"/>
              <a:gd name="connsiteY3" fmla="*/ 35139 h 43219"/>
              <a:gd name="connsiteX4" fmla="*/ 28883 w 55625"/>
              <a:gd name="connsiteY4" fmla="*/ 38949 h 43219"/>
              <a:gd name="connsiteX5" fmla="*/ 28215 w 55625"/>
              <a:gd name="connsiteY5" fmla="*/ 37209 h 43219"/>
              <a:gd name="connsiteX6" fmla="*/ 41232 w 55625"/>
              <a:gd name="connsiteY6" fmla="*/ 34610 h 43219"/>
              <a:gd name="connsiteX7" fmla="*/ 40965 w 55625"/>
              <a:gd name="connsiteY7" fmla="*/ 36519 h 43219"/>
              <a:gd name="connsiteX8" fmla="*/ 49963 w 55625"/>
              <a:gd name="connsiteY8" fmla="*/ 22041 h 43219"/>
              <a:gd name="connsiteX9" fmla="*/ 49785 w 55625"/>
              <a:gd name="connsiteY9" fmla="*/ 29949 h 43219"/>
              <a:gd name="connsiteX10" fmla="*/ 54203 w 55625"/>
              <a:gd name="connsiteY10" fmla="*/ 15213 h 43219"/>
              <a:gd name="connsiteX11" fmla="*/ 52755 w 55625"/>
              <a:gd name="connsiteY11" fmla="*/ 17889 h 43219"/>
              <a:gd name="connsiteX12" fmla="*/ 50729 w 55625"/>
              <a:gd name="connsiteY12" fmla="*/ 5285 h 43219"/>
              <a:gd name="connsiteX13" fmla="*/ 50805 w 55625"/>
              <a:gd name="connsiteY13" fmla="*/ 6549 h 43219"/>
              <a:gd name="connsiteX14" fmla="*/ 41483 w 55625"/>
              <a:gd name="connsiteY14" fmla="*/ 3811 h 43219"/>
              <a:gd name="connsiteX15" fmla="*/ 42225 w 55625"/>
              <a:gd name="connsiteY15" fmla="*/ 2199 h 43219"/>
              <a:gd name="connsiteX16" fmla="*/ 34546 w 55625"/>
              <a:gd name="connsiteY16" fmla="*/ 4579 h 43219"/>
              <a:gd name="connsiteX17" fmla="*/ 34905 w 55625"/>
              <a:gd name="connsiteY17" fmla="*/ 3189 h 43219"/>
              <a:gd name="connsiteX18" fmla="*/ 26405 w 55625"/>
              <a:gd name="connsiteY18" fmla="*/ 5051 h 43219"/>
              <a:gd name="connsiteX19" fmla="*/ 27705 w 55625"/>
              <a:gd name="connsiteY19" fmla="*/ 6399 h 43219"/>
              <a:gd name="connsiteX20" fmla="*/ 16532 w 55625"/>
              <a:gd name="connsiteY20" fmla="*/ 15648 h 43219"/>
              <a:gd name="connsiteX21" fmla="*/ 16305 w 55625"/>
              <a:gd name="connsiteY21" fmla="*/ 14229 h 43219"/>
              <a:gd name="connsiteX0" fmla="*/ 16305 w 55625"/>
              <a:gd name="connsiteY0" fmla="*/ 14229 h 43219"/>
              <a:gd name="connsiteX1" fmla="*/ 18028 w 55625"/>
              <a:gd name="connsiteY1" fmla="*/ 6766 h 43219"/>
              <a:gd name="connsiteX2" fmla="*/ 26410 w 55625"/>
              <a:gd name="connsiteY2" fmla="*/ 5061 h 43219"/>
              <a:gd name="connsiteX3" fmla="*/ 34861 w 55625"/>
              <a:gd name="connsiteY3" fmla="*/ 3291 h 43219"/>
              <a:gd name="connsiteX4" fmla="*/ 38154 w 55625"/>
              <a:gd name="connsiteY4" fmla="*/ 59 h 43219"/>
              <a:gd name="connsiteX5" fmla="*/ 42238 w 55625"/>
              <a:gd name="connsiteY5" fmla="*/ 2340 h 43219"/>
              <a:gd name="connsiteX6" fmla="*/ 47868 w 55625"/>
              <a:gd name="connsiteY6" fmla="*/ 549 h 43219"/>
              <a:gd name="connsiteX7" fmla="*/ 50723 w 55625"/>
              <a:gd name="connsiteY7" fmla="*/ 5435 h 43219"/>
              <a:gd name="connsiteX8" fmla="*/ 54387 w 55625"/>
              <a:gd name="connsiteY8" fmla="*/ 10177 h 43219"/>
              <a:gd name="connsiteX9" fmla="*/ 54223 w 55625"/>
              <a:gd name="connsiteY9" fmla="*/ 15319 h 43219"/>
              <a:gd name="connsiteX10" fmla="*/ 55421 w 55625"/>
              <a:gd name="connsiteY10" fmla="*/ 23181 h 43219"/>
              <a:gd name="connsiteX11" fmla="*/ 49809 w 55625"/>
              <a:gd name="connsiteY11" fmla="*/ 30063 h 43219"/>
              <a:gd name="connsiteX12" fmla="*/ 47800 w 55625"/>
              <a:gd name="connsiteY12" fmla="*/ 35960 h 43219"/>
              <a:gd name="connsiteX13" fmla="*/ 40960 w 55625"/>
              <a:gd name="connsiteY13" fmla="*/ 36674 h 43219"/>
              <a:gd name="connsiteX14" fmla="*/ 36072 w 55625"/>
              <a:gd name="connsiteY14" fmla="*/ 42965 h 43219"/>
              <a:gd name="connsiteX15" fmla="*/ 28885 w 55625"/>
              <a:gd name="connsiteY15" fmla="*/ 39125 h 43219"/>
              <a:gd name="connsiteX16" fmla="*/ 18209 w 55625"/>
              <a:gd name="connsiteY16" fmla="*/ 35331 h 43219"/>
              <a:gd name="connsiteX17" fmla="*/ 13515 w 55625"/>
              <a:gd name="connsiteY17" fmla="*/ 31109 h 43219"/>
              <a:gd name="connsiteX18" fmla="*/ 14518 w 55625"/>
              <a:gd name="connsiteY18" fmla="*/ 25410 h 43219"/>
              <a:gd name="connsiteX19" fmla="*/ 12400 w 55625"/>
              <a:gd name="connsiteY19" fmla="*/ 19563 h 43219"/>
              <a:gd name="connsiteX20" fmla="*/ 16268 w 55625"/>
              <a:gd name="connsiteY20" fmla="*/ 14366 h 43219"/>
              <a:gd name="connsiteX21" fmla="*/ 16305 w 55625"/>
              <a:gd name="connsiteY21" fmla="*/ 14229 h 43219"/>
              <a:gd name="connsiteX0" fmla="*/ 193922 w 6227048"/>
              <a:gd name="connsiteY0" fmla="*/ 3087515 h 3492122"/>
              <a:gd name="connsiteX1" fmla="*/ 96961 w 6227048"/>
              <a:gd name="connsiteY1" fmla="*/ 3184476 h 3492122"/>
              <a:gd name="connsiteX2" fmla="*/ 0 w 6227048"/>
              <a:gd name="connsiteY2" fmla="*/ 3087515 h 3492122"/>
              <a:gd name="connsiteX3" fmla="*/ 96961 w 6227048"/>
              <a:gd name="connsiteY3" fmla="*/ 2990554 h 3492122"/>
              <a:gd name="connsiteX4" fmla="*/ 193922 w 6227048"/>
              <a:gd name="connsiteY4" fmla="*/ 3087515 h 3492122"/>
              <a:gd name="connsiteX0" fmla="*/ 747425 w 6227048"/>
              <a:gd name="connsiteY0" fmla="*/ 2920934 h 3492122"/>
              <a:gd name="connsiteX1" fmla="*/ 553503 w 6227048"/>
              <a:gd name="connsiteY1" fmla="*/ 3114856 h 3492122"/>
              <a:gd name="connsiteX2" fmla="*/ 359581 w 6227048"/>
              <a:gd name="connsiteY2" fmla="*/ 2920934 h 3492122"/>
              <a:gd name="connsiteX3" fmla="*/ 553503 w 6227048"/>
              <a:gd name="connsiteY3" fmla="*/ 2727012 h 3492122"/>
              <a:gd name="connsiteX4" fmla="*/ 747425 w 6227048"/>
              <a:gd name="connsiteY4" fmla="*/ 2920934 h 3492122"/>
              <a:gd name="connsiteX0" fmla="*/ 1483102 w 6227048"/>
              <a:gd name="connsiteY0" fmla="*/ 2687881 h 3492122"/>
              <a:gd name="connsiteX1" fmla="*/ 1192220 w 6227048"/>
              <a:gd name="connsiteY1" fmla="*/ 2978763 h 3492122"/>
              <a:gd name="connsiteX2" fmla="*/ 901338 w 6227048"/>
              <a:gd name="connsiteY2" fmla="*/ 2687881 h 3492122"/>
              <a:gd name="connsiteX3" fmla="*/ 1192220 w 6227048"/>
              <a:gd name="connsiteY3" fmla="*/ 2396999 h 3492122"/>
              <a:gd name="connsiteX4" fmla="*/ 1483102 w 6227048"/>
              <a:gd name="connsiteY4" fmla="*/ 2687881 h 3492122"/>
              <a:gd name="connsiteX0" fmla="*/ 17098 w 55625"/>
              <a:gd name="connsiteY0" fmla="*/ 26036 h 43219"/>
              <a:gd name="connsiteX1" fmla="*/ 14565 w 55625"/>
              <a:gd name="connsiteY1" fmla="*/ 25239 h 43219"/>
              <a:gd name="connsiteX2" fmla="*/ 19333 w 55625"/>
              <a:gd name="connsiteY2" fmla="*/ 34758 h 43219"/>
              <a:gd name="connsiteX3" fmla="*/ 18225 w 55625"/>
              <a:gd name="connsiteY3" fmla="*/ 35139 h 43219"/>
              <a:gd name="connsiteX4" fmla="*/ 28883 w 55625"/>
              <a:gd name="connsiteY4" fmla="*/ 38949 h 43219"/>
              <a:gd name="connsiteX5" fmla="*/ 28215 w 55625"/>
              <a:gd name="connsiteY5" fmla="*/ 37209 h 43219"/>
              <a:gd name="connsiteX6" fmla="*/ 41232 w 55625"/>
              <a:gd name="connsiteY6" fmla="*/ 34610 h 43219"/>
              <a:gd name="connsiteX7" fmla="*/ 40965 w 55625"/>
              <a:gd name="connsiteY7" fmla="*/ 36519 h 43219"/>
              <a:gd name="connsiteX8" fmla="*/ 54203 w 55625"/>
              <a:gd name="connsiteY8" fmla="*/ 15213 h 43219"/>
              <a:gd name="connsiteX9" fmla="*/ 52755 w 55625"/>
              <a:gd name="connsiteY9" fmla="*/ 17889 h 43219"/>
              <a:gd name="connsiteX10" fmla="*/ 50729 w 55625"/>
              <a:gd name="connsiteY10" fmla="*/ 5285 h 43219"/>
              <a:gd name="connsiteX11" fmla="*/ 50805 w 55625"/>
              <a:gd name="connsiteY11" fmla="*/ 6549 h 43219"/>
              <a:gd name="connsiteX12" fmla="*/ 41483 w 55625"/>
              <a:gd name="connsiteY12" fmla="*/ 3811 h 43219"/>
              <a:gd name="connsiteX13" fmla="*/ 42225 w 55625"/>
              <a:gd name="connsiteY13" fmla="*/ 2199 h 43219"/>
              <a:gd name="connsiteX14" fmla="*/ 34546 w 55625"/>
              <a:gd name="connsiteY14" fmla="*/ 4579 h 43219"/>
              <a:gd name="connsiteX15" fmla="*/ 34905 w 55625"/>
              <a:gd name="connsiteY15" fmla="*/ 3189 h 43219"/>
              <a:gd name="connsiteX16" fmla="*/ 26405 w 55625"/>
              <a:gd name="connsiteY16" fmla="*/ 5051 h 43219"/>
              <a:gd name="connsiteX17" fmla="*/ 27705 w 55625"/>
              <a:gd name="connsiteY17" fmla="*/ 6399 h 43219"/>
              <a:gd name="connsiteX18" fmla="*/ 16532 w 55625"/>
              <a:gd name="connsiteY18" fmla="*/ 15648 h 43219"/>
              <a:gd name="connsiteX19" fmla="*/ 16305 w 55625"/>
              <a:gd name="connsiteY19" fmla="*/ 14229 h 43219"/>
              <a:gd name="connsiteX0" fmla="*/ 16305 w 55625"/>
              <a:gd name="connsiteY0" fmla="*/ 14229 h 43219"/>
              <a:gd name="connsiteX1" fmla="*/ 18028 w 55625"/>
              <a:gd name="connsiteY1" fmla="*/ 6766 h 43219"/>
              <a:gd name="connsiteX2" fmla="*/ 26410 w 55625"/>
              <a:gd name="connsiteY2" fmla="*/ 5061 h 43219"/>
              <a:gd name="connsiteX3" fmla="*/ 34861 w 55625"/>
              <a:gd name="connsiteY3" fmla="*/ 3291 h 43219"/>
              <a:gd name="connsiteX4" fmla="*/ 38154 w 55625"/>
              <a:gd name="connsiteY4" fmla="*/ 59 h 43219"/>
              <a:gd name="connsiteX5" fmla="*/ 42238 w 55625"/>
              <a:gd name="connsiteY5" fmla="*/ 2340 h 43219"/>
              <a:gd name="connsiteX6" fmla="*/ 47868 w 55625"/>
              <a:gd name="connsiteY6" fmla="*/ 549 h 43219"/>
              <a:gd name="connsiteX7" fmla="*/ 50723 w 55625"/>
              <a:gd name="connsiteY7" fmla="*/ 5435 h 43219"/>
              <a:gd name="connsiteX8" fmla="*/ 54387 w 55625"/>
              <a:gd name="connsiteY8" fmla="*/ 10177 h 43219"/>
              <a:gd name="connsiteX9" fmla="*/ 54223 w 55625"/>
              <a:gd name="connsiteY9" fmla="*/ 15319 h 43219"/>
              <a:gd name="connsiteX10" fmla="*/ 55421 w 55625"/>
              <a:gd name="connsiteY10" fmla="*/ 23181 h 43219"/>
              <a:gd name="connsiteX11" fmla="*/ 49809 w 55625"/>
              <a:gd name="connsiteY11" fmla="*/ 30063 h 43219"/>
              <a:gd name="connsiteX12" fmla="*/ 47800 w 55625"/>
              <a:gd name="connsiteY12" fmla="*/ 35960 h 43219"/>
              <a:gd name="connsiteX13" fmla="*/ 40960 w 55625"/>
              <a:gd name="connsiteY13" fmla="*/ 36674 h 43219"/>
              <a:gd name="connsiteX14" fmla="*/ 36072 w 55625"/>
              <a:gd name="connsiteY14" fmla="*/ 42965 h 43219"/>
              <a:gd name="connsiteX15" fmla="*/ 28885 w 55625"/>
              <a:gd name="connsiteY15" fmla="*/ 39125 h 43219"/>
              <a:gd name="connsiteX16" fmla="*/ 18209 w 55625"/>
              <a:gd name="connsiteY16" fmla="*/ 35331 h 43219"/>
              <a:gd name="connsiteX17" fmla="*/ 13515 w 55625"/>
              <a:gd name="connsiteY17" fmla="*/ 31109 h 43219"/>
              <a:gd name="connsiteX18" fmla="*/ 14518 w 55625"/>
              <a:gd name="connsiteY18" fmla="*/ 25410 h 43219"/>
              <a:gd name="connsiteX19" fmla="*/ 12400 w 55625"/>
              <a:gd name="connsiteY19" fmla="*/ 19563 h 43219"/>
              <a:gd name="connsiteX20" fmla="*/ 16268 w 55625"/>
              <a:gd name="connsiteY20" fmla="*/ 14366 h 43219"/>
              <a:gd name="connsiteX21" fmla="*/ 16305 w 55625"/>
              <a:gd name="connsiteY21" fmla="*/ 14229 h 43219"/>
              <a:gd name="connsiteX0" fmla="*/ 193922 w 6227048"/>
              <a:gd name="connsiteY0" fmla="*/ 3087515 h 3492122"/>
              <a:gd name="connsiteX1" fmla="*/ 96961 w 6227048"/>
              <a:gd name="connsiteY1" fmla="*/ 3184476 h 3492122"/>
              <a:gd name="connsiteX2" fmla="*/ 0 w 6227048"/>
              <a:gd name="connsiteY2" fmla="*/ 3087515 h 3492122"/>
              <a:gd name="connsiteX3" fmla="*/ 96961 w 6227048"/>
              <a:gd name="connsiteY3" fmla="*/ 2990554 h 3492122"/>
              <a:gd name="connsiteX4" fmla="*/ 193922 w 6227048"/>
              <a:gd name="connsiteY4" fmla="*/ 3087515 h 3492122"/>
              <a:gd name="connsiteX0" fmla="*/ 747425 w 6227048"/>
              <a:gd name="connsiteY0" fmla="*/ 2920934 h 3492122"/>
              <a:gd name="connsiteX1" fmla="*/ 553503 w 6227048"/>
              <a:gd name="connsiteY1" fmla="*/ 3114856 h 3492122"/>
              <a:gd name="connsiteX2" fmla="*/ 359581 w 6227048"/>
              <a:gd name="connsiteY2" fmla="*/ 2920934 h 3492122"/>
              <a:gd name="connsiteX3" fmla="*/ 553503 w 6227048"/>
              <a:gd name="connsiteY3" fmla="*/ 2727012 h 3492122"/>
              <a:gd name="connsiteX4" fmla="*/ 747425 w 6227048"/>
              <a:gd name="connsiteY4" fmla="*/ 2920934 h 3492122"/>
              <a:gd name="connsiteX0" fmla="*/ 1483102 w 6227048"/>
              <a:gd name="connsiteY0" fmla="*/ 2687881 h 3492122"/>
              <a:gd name="connsiteX1" fmla="*/ 1192220 w 6227048"/>
              <a:gd name="connsiteY1" fmla="*/ 2978763 h 3492122"/>
              <a:gd name="connsiteX2" fmla="*/ 901338 w 6227048"/>
              <a:gd name="connsiteY2" fmla="*/ 2687881 h 3492122"/>
              <a:gd name="connsiteX3" fmla="*/ 1192220 w 6227048"/>
              <a:gd name="connsiteY3" fmla="*/ 2396999 h 3492122"/>
              <a:gd name="connsiteX4" fmla="*/ 1483102 w 6227048"/>
              <a:gd name="connsiteY4" fmla="*/ 2687881 h 3492122"/>
              <a:gd name="connsiteX0" fmla="*/ 19333 w 55625"/>
              <a:gd name="connsiteY0" fmla="*/ 34758 h 43219"/>
              <a:gd name="connsiteX1" fmla="*/ 18225 w 55625"/>
              <a:gd name="connsiteY1" fmla="*/ 35139 h 43219"/>
              <a:gd name="connsiteX2" fmla="*/ 28883 w 55625"/>
              <a:gd name="connsiteY2" fmla="*/ 38949 h 43219"/>
              <a:gd name="connsiteX3" fmla="*/ 28215 w 55625"/>
              <a:gd name="connsiteY3" fmla="*/ 37209 h 43219"/>
              <a:gd name="connsiteX4" fmla="*/ 41232 w 55625"/>
              <a:gd name="connsiteY4" fmla="*/ 34610 h 43219"/>
              <a:gd name="connsiteX5" fmla="*/ 40965 w 55625"/>
              <a:gd name="connsiteY5" fmla="*/ 36519 h 43219"/>
              <a:gd name="connsiteX6" fmla="*/ 54203 w 55625"/>
              <a:gd name="connsiteY6" fmla="*/ 15213 h 43219"/>
              <a:gd name="connsiteX7" fmla="*/ 52755 w 55625"/>
              <a:gd name="connsiteY7" fmla="*/ 17889 h 43219"/>
              <a:gd name="connsiteX8" fmla="*/ 50729 w 55625"/>
              <a:gd name="connsiteY8" fmla="*/ 5285 h 43219"/>
              <a:gd name="connsiteX9" fmla="*/ 50805 w 55625"/>
              <a:gd name="connsiteY9" fmla="*/ 6549 h 43219"/>
              <a:gd name="connsiteX10" fmla="*/ 41483 w 55625"/>
              <a:gd name="connsiteY10" fmla="*/ 3811 h 43219"/>
              <a:gd name="connsiteX11" fmla="*/ 42225 w 55625"/>
              <a:gd name="connsiteY11" fmla="*/ 2199 h 43219"/>
              <a:gd name="connsiteX12" fmla="*/ 34546 w 55625"/>
              <a:gd name="connsiteY12" fmla="*/ 4579 h 43219"/>
              <a:gd name="connsiteX13" fmla="*/ 34905 w 55625"/>
              <a:gd name="connsiteY13" fmla="*/ 3189 h 43219"/>
              <a:gd name="connsiteX14" fmla="*/ 26405 w 55625"/>
              <a:gd name="connsiteY14" fmla="*/ 5051 h 43219"/>
              <a:gd name="connsiteX15" fmla="*/ 27705 w 55625"/>
              <a:gd name="connsiteY15" fmla="*/ 6399 h 43219"/>
              <a:gd name="connsiteX16" fmla="*/ 16532 w 55625"/>
              <a:gd name="connsiteY16" fmla="*/ 15648 h 43219"/>
              <a:gd name="connsiteX17" fmla="*/ 16305 w 55625"/>
              <a:gd name="connsiteY17" fmla="*/ 14229 h 43219"/>
              <a:gd name="connsiteX0" fmla="*/ 16305 w 55625"/>
              <a:gd name="connsiteY0" fmla="*/ 14229 h 43219"/>
              <a:gd name="connsiteX1" fmla="*/ 18028 w 55625"/>
              <a:gd name="connsiteY1" fmla="*/ 6766 h 43219"/>
              <a:gd name="connsiteX2" fmla="*/ 26410 w 55625"/>
              <a:gd name="connsiteY2" fmla="*/ 5061 h 43219"/>
              <a:gd name="connsiteX3" fmla="*/ 34861 w 55625"/>
              <a:gd name="connsiteY3" fmla="*/ 3291 h 43219"/>
              <a:gd name="connsiteX4" fmla="*/ 38154 w 55625"/>
              <a:gd name="connsiteY4" fmla="*/ 59 h 43219"/>
              <a:gd name="connsiteX5" fmla="*/ 42238 w 55625"/>
              <a:gd name="connsiteY5" fmla="*/ 2340 h 43219"/>
              <a:gd name="connsiteX6" fmla="*/ 47868 w 55625"/>
              <a:gd name="connsiteY6" fmla="*/ 549 h 43219"/>
              <a:gd name="connsiteX7" fmla="*/ 50723 w 55625"/>
              <a:gd name="connsiteY7" fmla="*/ 5435 h 43219"/>
              <a:gd name="connsiteX8" fmla="*/ 54387 w 55625"/>
              <a:gd name="connsiteY8" fmla="*/ 10177 h 43219"/>
              <a:gd name="connsiteX9" fmla="*/ 54223 w 55625"/>
              <a:gd name="connsiteY9" fmla="*/ 15319 h 43219"/>
              <a:gd name="connsiteX10" fmla="*/ 55421 w 55625"/>
              <a:gd name="connsiteY10" fmla="*/ 23181 h 43219"/>
              <a:gd name="connsiteX11" fmla="*/ 49809 w 55625"/>
              <a:gd name="connsiteY11" fmla="*/ 30063 h 43219"/>
              <a:gd name="connsiteX12" fmla="*/ 47800 w 55625"/>
              <a:gd name="connsiteY12" fmla="*/ 35960 h 43219"/>
              <a:gd name="connsiteX13" fmla="*/ 40960 w 55625"/>
              <a:gd name="connsiteY13" fmla="*/ 36674 h 43219"/>
              <a:gd name="connsiteX14" fmla="*/ 36072 w 55625"/>
              <a:gd name="connsiteY14" fmla="*/ 42965 h 43219"/>
              <a:gd name="connsiteX15" fmla="*/ 28885 w 55625"/>
              <a:gd name="connsiteY15" fmla="*/ 39125 h 43219"/>
              <a:gd name="connsiteX16" fmla="*/ 18209 w 55625"/>
              <a:gd name="connsiteY16" fmla="*/ 35331 h 43219"/>
              <a:gd name="connsiteX17" fmla="*/ 13515 w 55625"/>
              <a:gd name="connsiteY17" fmla="*/ 31109 h 43219"/>
              <a:gd name="connsiteX18" fmla="*/ 14518 w 55625"/>
              <a:gd name="connsiteY18" fmla="*/ 25410 h 43219"/>
              <a:gd name="connsiteX19" fmla="*/ 12400 w 55625"/>
              <a:gd name="connsiteY19" fmla="*/ 19563 h 43219"/>
              <a:gd name="connsiteX20" fmla="*/ 16268 w 55625"/>
              <a:gd name="connsiteY20" fmla="*/ 14366 h 43219"/>
              <a:gd name="connsiteX21" fmla="*/ 16305 w 55625"/>
              <a:gd name="connsiteY21" fmla="*/ 14229 h 43219"/>
              <a:gd name="connsiteX0" fmla="*/ 193922 w 6227048"/>
              <a:gd name="connsiteY0" fmla="*/ 3087515 h 3492122"/>
              <a:gd name="connsiteX1" fmla="*/ 96961 w 6227048"/>
              <a:gd name="connsiteY1" fmla="*/ 3184476 h 3492122"/>
              <a:gd name="connsiteX2" fmla="*/ 0 w 6227048"/>
              <a:gd name="connsiteY2" fmla="*/ 3087515 h 3492122"/>
              <a:gd name="connsiteX3" fmla="*/ 96961 w 6227048"/>
              <a:gd name="connsiteY3" fmla="*/ 2990554 h 3492122"/>
              <a:gd name="connsiteX4" fmla="*/ 193922 w 6227048"/>
              <a:gd name="connsiteY4" fmla="*/ 3087515 h 3492122"/>
              <a:gd name="connsiteX0" fmla="*/ 747425 w 6227048"/>
              <a:gd name="connsiteY0" fmla="*/ 2920934 h 3492122"/>
              <a:gd name="connsiteX1" fmla="*/ 553503 w 6227048"/>
              <a:gd name="connsiteY1" fmla="*/ 3114856 h 3492122"/>
              <a:gd name="connsiteX2" fmla="*/ 359581 w 6227048"/>
              <a:gd name="connsiteY2" fmla="*/ 2920934 h 3492122"/>
              <a:gd name="connsiteX3" fmla="*/ 553503 w 6227048"/>
              <a:gd name="connsiteY3" fmla="*/ 2727012 h 3492122"/>
              <a:gd name="connsiteX4" fmla="*/ 747425 w 6227048"/>
              <a:gd name="connsiteY4" fmla="*/ 2920934 h 3492122"/>
              <a:gd name="connsiteX0" fmla="*/ 1483102 w 6227048"/>
              <a:gd name="connsiteY0" fmla="*/ 2687881 h 3492122"/>
              <a:gd name="connsiteX1" fmla="*/ 1192220 w 6227048"/>
              <a:gd name="connsiteY1" fmla="*/ 2978763 h 3492122"/>
              <a:gd name="connsiteX2" fmla="*/ 901338 w 6227048"/>
              <a:gd name="connsiteY2" fmla="*/ 2687881 h 3492122"/>
              <a:gd name="connsiteX3" fmla="*/ 1192220 w 6227048"/>
              <a:gd name="connsiteY3" fmla="*/ 2396999 h 3492122"/>
              <a:gd name="connsiteX4" fmla="*/ 1483102 w 6227048"/>
              <a:gd name="connsiteY4" fmla="*/ 2687881 h 3492122"/>
              <a:gd name="connsiteX0" fmla="*/ 19333 w 55625"/>
              <a:gd name="connsiteY0" fmla="*/ 34758 h 43219"/>
              <a:gd name="connsiteX1" fmla="*/ 18225 w 55625"/>
              <a:gd name="connsiteY1" fmla="*/ 35139 h 43219"/>
              <a:gd name="connsiteX2" fmla="*/ 28883 w 55625"/>
              <a:gd name="connsiteY2" fmla="*/ 38949 h 43219"/>
              <a:gd name="connsiteX3" fmla="*/ 28215 w 55625"/>
              <a:gd name="connsiteY3" fmla="*/ 37209 h 43219"/>
              <a:gd name="connsiteX4" fmla="*/ 41232 w 55625"/>
              <a:gd name="connsiteY4" fmla="*/ 34610 h 43219"/>
              <a:gd name="connsiteX5" fmla="*/ 40965 w 55625"/>
              <a:gd name="connsiteY5" fmla="*/ 36519 h 43219"/>
              <a:gd name="connsiteX6" fmla="*/ 54203 w 55625"/>
              <a:gd name="connsiteY6" fmla="*/ 15213 h 43219"/>
              <a:gd name="connsiteX7" fmla="*/ 52755 w 55625"/>
              <a:gd name="connsiteY7" fmla="*/ 17889 h 43219"/>
              <a:gd name="connsiteX8" fmla="*/ 50729 w 55625"/>
              <a:gd name="connsiteY8" fmla="*/ 5285 h 43219"/>
              <a:gd name="connsiteX9" fmla="*/ 50805 w 55625"/>
              <a:gd name="connsiteY9" fmla="*/ 6549 h 43219"/>
              <a:gd name="connsiteX10" fmla="*/ 41483 w 55625"/>
              <a:gd name="connsiteY10" fmla="*/ 3811 h 43219"/>
              <a:gd name="connsiteX11" fmla="*/ 42225 w 55625"/>
              <a:gd name="connsiteY11" fmla="*/ 2199 h 43219"/>
              <a:gd name="connsiteX12" fmla="*/ 34546 w 55625"/>
              <a:gd name="connsiteY12" fmla="*/ 4579 h 43219"/>
              <a:gd name="connsiteX13" fmla="*/ 34905 w 55625"/>
              <a:gd name="connsiteY13" fmla="*/ 3189 h 43219"/>
              <a:gd name="connsiteX14" fmla="*/ 26405 w 55625"/>
              <a:gd name="connsiteY14" fmla="*/ 5051 h 43219"/>
              <a:gd name="connsiteX15" fmla="*/ 27705 w 55625"/>
              <a:gd name="connsiteY15" fmla="*/ 6399 h 43219"/>
              <a:gd name="connsiteX0" fmla="*/ 16305 w 55625"/>
              <a:gd name="connsiteY0" fmla="*/ 14229 h 43219"/>
              <a:gd name="connsiteX1" fmla="*/ 18028 w 55625"/>
              <a:gd name="connsiteY1" fmla="*/ 6766 h 43219"/>
              <a:gd name="connsiteX2" fmla="*/ 26410 w 55625"/>
              <a:gd name="connsiteY2" fmla="*/ 5061 h 43219"/>
              <a:gd name="connsiteX3" fmla="*/ 34861 w 55625"/>
              <a:gd name="connsiteY3" fmla="*/ 3291 h 43219"/>
              <a:gd name="connsiteX4" fmla="*/ 38154 w 55625"/>
              <a:gd name="connsiteY4" fmla="*/ 59 h 43219"/>
              <a:gd name="connsiteX5" fmla="*/ 42238 w 55625"/>
              <a:gd name="connsiteY5" fmla="*/ 2340 h 43219"/>
              <a:gd name="connsiteX6" fmla="*/ 47868 w 55625"/>
              <a:gd name="connsiteY6" fmla="*/ 549 h 43219"/>
              <a:gd name="connsiteX7" fmla="*/ 50723 w 55625"/>
              <a:gd name="connsiteY7" fmla="*/ 5435 h 43219"/>
              <a:gd name="connsiteX8" fmla="*/ 54387 w 55625"/>
              <a:gd name="connsiteY8" fmla="*/ 10177 h 43219"/>
              <a:gd name="connsiteX9" fmla="*/ 54223 w 55625"/>
              <a:gd name="connsiteY9" fmla="*/ 15319 h 43219"/>
              <a:gd name="connsiteX10" fmla="*/ 55421 w 55625"/>
              <a:gd name="connsiteY10" fmla="*/ 23181 h 43219"/>
              <a:gd name="connsiteX11" fmla="*/ 49809 w 55625"/>
              <a:gd name="connsiteY11" fmla="*/ 30063 h 43219"/>
              <a:gd name="connsiteX12" fmla="*/ 47800 w 55625"/>
              <a:gd name="connsiteY12" fmla="*/ 35960 h 43219"/>
              <a:gd name="connsiteX13" fmla="*/ 40960 w 55625"/>
              <a:gd name="connsiteY13" fmla="*/ 36674 h 43219"/>
              <a:gd name="connsiteX14" fmla="*/ 36072 w 55625"/>
              <a:gd name="connsiteY14" fmla="*/ 42965 h 43219"/>
              <a:gd name="connsiteX15" fmla="*/ 28885 w 55625"/>
              <a:gd name="connsiteY15" fmla="*/ 39125 h 43219"/>
              <a:gd name="connsiteX16" fmla="*/ 18209 w 55625"/>
              <a:gd name="connsiteY16" fmla="*/ 35331 h 43219"/>
              <a:gd name="connsiteX17" fmla="*/ 13515 w 55625"/>
              <a:gd name="connsiteY17" fmla="*/ 31109 h 43219"/>
              <a:gd name="connsiteX18" fmla="*/ 14518 w 55625"/>
              <a:gd name="connsiteY18" fmla="*/ 25410 h 43219"/>
              <a:gd name="connsiteX19" fmla="*/ 12400 w 55625"/>
              <a:gd name="connsiteY19" fmla="*/ 19563 h 43219"/>
              <a:gd name="connsiteX20" fmla="*/ 16268 w 55625"/>
              <a:gd name="connsiteY20" fmla="*/ 14366 h 43219"/>
              <a:gd name="connsiteX21" fmla="*/ 16305 w 55625"/>
              <a:gd name="connsiteY21" fmla="*/ 14229 h 43219"/>
              <a:gd name="connsiteX0" fmla="*/ 193922 w 6227048"/>
              <a:gd name="connsiteY0" fmla="*/ 3087515 h 3492122"/>
              <a:gd name="connsiteX1" fmla="*/ 96961 w 6227048"/>
              <a:gd name="connsiteY1" fmla="*/ 3184476 h 3492122"/>
              <a:gd name="connsiteX2" fmla="*/ 0 w 6227048"/>
              <a:gd name="connsiteY2" fmla="*/ 3087515 h 3492122"/>
              <a:gd name="connsiteX3" fmla="*/ 96961 w 6227048"/>
              <a:gd name="connsiteY3" fmla="*/ 2990554 h 3492122"/>
              <a:gd name="connsiteX4" fmla="*/ 193922 w 6227048"/>
              <a:gd name="connsiteY4" fmla="*/ 3087515 h 3492122"/>
              <a:gd name="connsiteX0" fmla="*/ 747425 w 6227048"/>
              <a:gd name="connsiteY0" fmla="*/ 2920934 h 3492122"/>
              <a:gd name="connsiteX1" fmla="*/ 553503 w 6227048"/>
              <a:gd name="connsiteY1" fmla="*/ 3114856 h 3492122"/>
              <a:gd name="connsiteX2" fmla="*/ 359581 w 6227048"/>
              <a:gd name="connsiteY2" fmla="*/ 2920934 h 3492122"/>
              <a:gd name="connsiteX3" fmla="*/ 553503 w 6227048"/>
              <a:gd name="connsiteY3" fmla="*/ 2727012 h 3492122"/>
              <a:gd name="connsiteX4" fmla="*/ 747425 w 6227048"/>
              <a:gd name="connsiteY4" fmla="*/ 2920934 h 3492122"/>
              <a:gd name="connsiteX0" fmla="*/ 1483102 w 6227048"/>
              <a:gd name="connsiteY0" fmla="*/ 2687881 h 3492122"/>
              <a:gd name="connsiteX1" fmla="*/ 1192220 w 6227048"/>
              <a:gd name="connsiteY1" fmla="*/ 2978763 h 3492122"/>
              <a:gd name="connsiteX2" fmla="*/ 901338 w 6227048"/>
              <a:gd name="connsiteY2" fmla="*/ 2687881 h 3492122"/>
              <a:gd name="connsiteX3" fmla="*/ 1192220 w 6227048"/>
              <a:gd name="connsiteY3" fmla="*/ 2396999 h 3492122"/>
              <a:gd name="connsiteX4" fmla="*/ 1483102 w 6227048"/>
              <a:gd name="connsiteY4" fmla="*/ 2687881 h 3492122"/>
              <a:gd name="connsiteX0" fmla="*/ 28883 w 55625"/>
              <a:gd name="connsiteY0" fmla="*/ 38949 h 43219"/>
              <a:gd name="connsiteX1" fmla="*/ 28215 w 55625"/>
              <a:gd name="connsiteY1" fmla="*/ 37209 h 43219"/>
              <a:gd name="connsiteX2" fmla="*/ 41232 w 55625"/>
              <a:gd name="connsiteY2" fmla="*/ 34610 h 43219"/>
              <a:gd name="connsiteX3" fmla="*/ 40965 w 55625"/>
              <a:gd name="connsiteY3" fmla="*/ 36519 h 43219"/>
              <a:gd name="connsiteX4" fmla="*/ 54203 w 55625"/>
              <a:gd name="connsiteY4" fmla="*/ 15213 h 43219"/>
              <a:gd name="connsiteX5" fmla="*/ 52755 w 55625"/>
              <a:gd name="connsiteY5" fmla="*/ 17889 h 43219"/>
              <a:gd name="connsiteX6" fmla="*/ 50729 w 55625"/>
              <a:gd name="connsiteY6" fmla="*/ 5285 h 43219"/>
              <a:gd name="connsiteX7" fmla="*/ 50805 w 55625"/>
              <a:gd name="connsiteY7" fmla="*/ 6549 h 43219"/>
              <a:gd name="connsiteX8" fmla="*/ 41483 w 55625"/>
              <a:gd name="connsiteY8" fmla="*/ 3811 h 43219"/>
              <a:gd name="connsiteX9" fmla="*/ 42225 w 55625"/>
              <a:gd name="connsiteY9" fmla="*/ 2199 h 43219"/>
              <a:gd name="connsiteX10" fmla="*/ 34546 w 55625"/>
              <a:gd name="connsiteY10" fmla="*/ 4579 h 43219"/>
              <a:gd name="connsiteX11" fmla="*/ 34905 w 55625"/>
              <a:gd name="connsiteY11" fmla="*/ 3189 h 43219"/>
              <a:gd name="connsiteX12" fmla="*/ 26405 w 55625"/>
              <a:gd name="connsiteY12" fmla="*/ 5051 h 43219"/>
              <a:gd name="connsiteX13" fmla="*/ 27705 w 55625"/>
              <a:gd name="connsiteY13" fmla="*/ 6399 h 43219"/>
              <a:gd name="connsiteX0" fmla="*/ 16305 w 55625"/>
              <a:gd name="connsiteY0" fmla="*/ 14229 h 43219"/>
              <a:gd name="connsiteX1" fmla="*/ 18028 w 55625"/>
              <a:gd name="connsiteY1" fmla="*/ 6766 h 43219"/>
              <a:gd name="connsiteX2" fmla="*/ 26410 w 55625"/>
              <a:gd name="connsiteY2" fmla="*/ 5061 h 43219"/>
              <a:gd name="connsiteX3" fmla="*/ 34861 w 55625"/>
              <a:gd name="connsiteY3" fmla="*/ 3291 h 43219"/>
              <a:gd name="connsiteX4" fmla="*/ 38154 w 55625"/>
              <a:gd name="connsiteY4" fmla="*/ 59 h 43219"/>
              <a:gd name="connsiteX5" fmla="*/ 42238 w 55625"/>
              <a:gd name="connsiteY5" fmla="*/ 2340 h 43219"/>
              <a:gd name="connsiteX6" fmla="*/ 47868 w 55625"/>
              <a:gd name="connsiteY6" fmla="*/ 549 h 43219"/>
              <a:gd name="connsiteX7" fmla="*/ 50723 w 55625"/>
              <a:gd name="connsiteY7" fmla="*/ 5435 h 43219"/>
              <a:gd name="connsiteX8" fmla="*/ 54387 w 55625"/>
              <a:gd name="connsiteY8" fmla="*/ 10177 h 43219"/>
              <a:gd name="connsiteX9" fmla="*/ 54223 w 55625"/>
              <a:gd name="connsiteY9" fmla="*/ 15319 h 43219"/>
              <a:gd name="connsiteX10" fmla="*/ 55421 w 55625"/>
              <a:gd name="connsiteY10" fmla="*/ 23181 h 43219"/>
              <a:gd name="connsiteX11" fmla="*/ 49809 w 55625"/>
              <a:gd name="connsiteY11" fmla="*/ 30063 h 43219"/>
              <a:gd name="connsiteX12" fmla="*/ 47800 w 55625"/>
              <a:gd name="connsiteY12" fmla="*/ 35960 h 43219"/>
              <a:gd name="connsiteX13" fmla="*/ 40960 w 55625"/>
              <a:gd name="connsiteY13" fmla="*/ 36674 h 43219"/>
              <a:gd name="connsiteX14" fmla="*/ 36072 w 55625"/>
              <a:gd name="connsiteY14" fmla="*/ 42965 h 43219"/>
              <a:gd name="connsiteX15" fmla="*/ 28885 w 55625"/>
              <a:gd name="connsiteY15" fmla="*/ 39125 h 43219"/>
              <a:gd name="connsiteX16" fmla="*/ 18209 w 55625"/>
              <a:gd name="connsiteY16" fmla="*/ 35331 h 43219"/>
              <a:gd name="connsiteX17" fmla="*/ 13515 w 55625"/>
              <a:gd name="connsiteY17" fmla="*/ 31109 h 43219"/>
              <a:gd name="connsiteX18" fmla="*/ 14518 w 55625"/>
              <a:gd name="connsiteY18" fmla="*/ 25410 h 43219"/>
              <a:gd name="connsiteX19" fmla="*/ 12400 w 55625"/>
              <a:gd name="connsiteY19" fmla="*/ 19563 h 43219"/>
              <a:gd name="connsiteX20" fmla="*/ 16268 w 55625"/>
              <a:gd name="connsiteY20" fmla="*/ 14366 h 43219"/>
              <a:gd name="connsiteX21" fmla="*/ 16305 w 55625"/>
              <a:gd name="connsiteY21" fmla="*/ 14229 h 43219"/>
              <a:gd name="connsiteX0" fmla="*/ 193922 w 6227048"/>
              <a:gd name="connsiteY0" fmla="*/ 3087515 h 3492122"/>
              <a:gd name="connsiteX1" fmla="*/ 96961 w 6227048"/>
              <a:gd name="connsiteY1" fmla="*/ 3184476 h 3492122"/>
              <a:gd name="connsiteX2" fmla="*/ 0 w 6227048"/>
              <a:gd name="connsiteY2" fmla="*/ 3087515 h 3492122"/>
              <a:gd name="connsiteX3" fmla="*/ 96961 w 6227048"/>
              <a:gd name="connsiteY3" fmla="*/ 2990554 h 3492122"/>
              <a:gd name="connsiteX4" fmla="*/ 193922 w 6227048"/>
              <a:gd name="connsiteY4" fmla="*/ 3087515 h 3492122"/>
              <a:gd name="connsiteX0" fmla="*/ 747425 w 6227048"/>
              <a:gd name="connsiteY0" fmla="*/ 2920934 h 3492122"/>
              <a:gd name="connsiteX1" fmla="*/ 553503 w 6227048"/>
              <a:gd name="connsiteY1" fmla="*/ 3114856 h 3492122"/>
              <a:gd name="connsiteX2" fmla="*/ 359581 w 6227048"/>
              <a:gd name="connsiteY2" fmla="*/ 2920934 h 3492122"/>
              <a:gd name="connsiteX3" fmla="*/ 553503 w 6227048"/>
              <a:gd name="connsiteY3" fmla="*/ 2727012 h 3492122"/>
              <a:gd name="connsiteX4" fmla="*/ 747425 w 6227048"/>
              <a:gd name="connsiteY4" fmla="*/ 2920934 h 3492122"/>
              <a:gd name="connsiteX0" fmla="*/ 1483102 w 6227048"/>
              <a:gd name="connsiteY0" fmla="*/ 2687881 h 3492122"/>
              <a:gd name="connsiteX1" fmla="*/ 1192220 w 6227048"/>
              <a:gd name="connsiteY1" fmla="*/ 2978763 h 3492122"/>
              <a:gd name="connsiteX2" fmla="*/ 901338 w 6227048"/>
              <a:gd name="connsiteY2" fmla="*/ 2687881 h 3492122"/>
              <a:gd name="connsiteX3" fmla="*/ 1192220 w 6227048"/>
              <a:gd name="connsiteY3" fmla="*/ 2396999 h 3492122"/>
              <a:gd name="connsiteX4" fmla="*/ 1483102 w 6227048"/>
              <a:gd name="connsiteY4" fmla="*/ 2687881 h 3492122"/>
              <a:gd name="connsiteX0" fmla="*/ 41232 w 55625"/>
              <a:gd name="connsiteY0" fmla="*/ 34610 h 43219"/>
              <a:gd name="connsiteX1" fmla="*/ 40965 w 55625"/>
              <a:gd name="connsiteY1" fmla="*/ 36519 h 43219"/>
              <a:gd name="connsiteX2" fmla="*/ 54203 w 55625"/>
              <a:gd name="connsiteY2" fmla="*/ 15213 h 43219"/>
              <a:gd name="connsiteX3" fmla="*/ 52755 w 55625"/>
              <a:gd name="connsiteY3" fmla="*/ 17889 h 43219"/>
              <a:gd name="connsiteX4" fmla="*/ 50729 w 55625"/>
              <a:gd name="connsiteY4" fmla="*/ 5285 h 43219"/>
              <a:gd name="connsiteX5" fmla="*/ 50805 w 55625"/>
              <a:gd name="connsiteY5" fmla="*/ 6549 h 43219"/>
              <a:gd name="connsiteX6" fmla="*/ 41483 w 55625"/>
              <a:gd name="connsiteY6" fmla="*/ 3811 h 43219"/>
              <a:gd name="connsiteX7" fmla="*/ 42225 w 55625"/>
              <a:gd name="connsiteY7" fmla="*/ 2199 h 43219"/>
              <a:gd name="connsiteX8" fmla="*/ 34546 w 55625"/>
              <a:gd name="connsiteY8" fmla="*/ 4579 h 43219"/>
              <a:gd name="connsiteX9" fmla="*/ 34905 w 55625"/>
              <a:gd name="connsiteY9" fmla="*/ 3189 h 43219"/>
              <a:gd name="connsiteX10" fmla="*/ 26405 w 55625"/>
              <a:gd name="connsiteY10" fmla="*/ 5051 h 43219"/>
              <a:gd name="connsiteX11" fmla="*/ 27705 w 55625"/>
              <a:gd name="connsiteY11" fmla="*/ 6399 h 43219"/>
              <a:gd name="connsiteX0" fmla="*/ 16305 w 55625"/>
              <a:gd name="connsiteY0" fmla="*/ 14229 h 43219"/>
              <a:gd name="connsiteX1" fmla="*/ 18028 w 55625"/>
              <a:gd name="connsiteY1" fmla="*/ 6766 h 43219"/>
              <a:gd name="connsiteX2" fmla="*/ 26410 w 55625"/>
              <a:gd name="connsiteY2" fmla="*/ 5061 h 43219"/>
              <a:gd name="connsiteX3" fmla="*/ 34861 w 55625"/>
              <a:gd name="connsiteY3" fmla="*/ 3291 h 43219"/>
              <a:gd name="connsiteX4" fmla="*/ 38154 w 55625"/>
              <a:gd name="connsiteY4" fmla="*/ 59 h 43219"/>
              <a:gd name="connsiteX5" fmla="*/ 42238 w 55625"/>
              <a:gd name="connsiteY5" fmla="*/ 2340 h 43219"/>
              <a:gd name="connsiteX6" fmla="*/ 47868 w 55625"/>
              <a:gd name="connsiteY6" fmla="*/ 549 h 43219"/>
              <a:gd name="connsiteX7" fmla="*/ 50723 w 55625"/>
              <a:gd name="connsiteY7" fmla="*/ 5435 h 43219"/>
              <a:gd name="connsiteX8" fmla="*/ 54387 w 55625"/>
              <a:gd name="connsiteY8" fmla="*/ 10177 h 43219"/>
              <a:gd name="connsiteX9" fmla="*/ 54223 w 55625"/>
              <a:gd name="connsiteY9" fmla="*/ 15319 h 43219"/>
              <a:gd name="connsiteX10" fmla="*/ 55421 w 55625"/>
              <a:gd name="connsiteY10" fmla="*/ 23181 h 43219"/>
              <a:gd name="connsiteX11" fmla="*/ 49809 w 55625"/>
              <a:gd name="connsiteY11" fmla="*/ 30063 h 43219"/>
              <a:gd name="connsiteX12" fmla="*/ 47800 w 55625"/>
              <a:gd name="connsiteY12" fmla="*/ 35960 h 43219"/>
              <a:gd name="connsiteX13" fmla="*/ 40960 w 55625"/>
              <a:gd name="connsiteY13" fmla="*/ 36674 h 43219"/>
              <a:gd name="connsiteX14" fmla="*/ 36072 w 55625"/>
              <a:gd name="connsiteY14" fmla="*/ 42965 h 43219"/>
              <a:gd name="connsiteX15" fmla="*/ 28885 w 55625"/>
              <a:gd name="connsiteY15" fmla="*/ 39125 h 43219"/>
              <a:gd name="connsiteX16" fmla="*/ 18209 w 55625"/>
              <a:gd name="connsiteY16" fmla="*/ 35331 h 43219"/>
              <a:gd name="connsiteX17" fmla="*/ 13515 w 55625"/>
              <a:gd name="connsiteY17" fmla="*/ 31109 h 43219"/>
              <a:gd name="connsiteX18" fmla="*/ 14518 w 55625"/>
              <a:gd name="connsiteY18" fmla="*/ 25410 h 43219"/>
              <a:gd name="connsiteX19" fmla="*/ 12400 w 55625"/>
              <a:gd name="connsiteY19" fmla="*/ 19563 h 43219"/>
              <a:gd name="connsiteX20" fmla="*/ 16268 w 55625"/>
              <a:gd name="connsiteY20" fmla="*/ 14366 h 43219"/>
              <a:gd name="connsiteX21" fmla="*/ 16305 w 55625"/>
              <a:gd name="connsiteY21" fmla="*/ 14229 h 43219"/>
              <a:gd name="connsiteX0" fmla="*/ 193922 w 6227048"/>
              <a:gd name="connsiteY0" fmla="*/ 3087515 h 3492122"/>
              <a:gd name="connsiteX1" fmla="*/ 96961 w 6227048"/>
              <a:gd name="connsiteY1" fmla="*/ 3184476 h 3492122"/>
              <a:gd name="connsiteX2" fmla="*/ 0 w 6227048"/>
              <a:gd name="connsiteY2" fmla="*/ 3087515 h 3492122"/>
              <a:gd name="connsiteX3" fmla="*/ 96961 w 6227048"/>
              <a:gd name="connsiteY3" fmla="*/ 2990554 h 3492122"/>
              <a:gd name="connsiteX4" fmla="*/ 193922 w 6227048"/>
              <a:gd name="connsiteY4" fmla="*/ 3087515 h 3492122"/>
              <a:gd name="connsiteX0" fmla="*/ 747425 w 6227048"/>
              <a:gd name="connsiteY0" fmla="*/ 2920934 h 3492122"/>
              <a:gd name="connsiteX1" fmla="*/ 553503 w 6227048"/>
              <a:gd name="connsiteY1" fmla="*/ 3114856 h 3492122"/>
              <a:gd name="connsiteX2" fmla="*/ 359581 w 6227048"/>
              <a:gd name="connsiteY2" fmla="*/ 2920934 h 3492122"/>
              <a:gd name="connsiteX3" fmla="*/ 553503 w 6227048"/>
              <a:gd name="connsiteY3" fmla="*/ 2727012 h 3492122"/>
              <a:gd name="connsiteX4" fmla="*/ 747425 w 6227048"/>
              <a:gd name="connsiteY4" fmla="*/ 2920934 h 3492122"/>
              <a:gd name="connsiteX0" fmla="*/ 1483102 w 6227048"/>
              <a:gd name="connsiteY0" fmla="*/ 2687881 h 3492122"/>
              <a:gd name="connsiteX1" fmla="*/ 1192220 w 6227048"/>
              <a:gd name="connsiteY1" fmla="*/ 2978763 h 3492122"/>
              <a:gd name="connsiteX2" fmla="*/ 901338 w 6227048"/>
              <a:gd name="connsiteY2" fmla="*/ 2687881 h 3492122"/>
              <a:gd name="connsiteX3" fmla="*/ 1192220 w 6227048"/>
              <a:gd name="connsiteY3" fmla="*/ 2396999 h 3492122"/>
              <a:gd name="connsiteX4" fmla="*/ 1483102 w 6227048"/>
              <a:gd name="connsiteY4" fmla="*/ 2687881 h 3492122"/>
              <a:gd name="connsiteX0" fmla="*/ 54203 w 55625"/>
              <a:gd name="connsiteY0" fmla="*/ 15213 h 43219"/>
              <a:gd name="connsiteX1" fmla="*/ 52755 w 55625"/>
              <a:gd name="connsiteY1" fmla="*/ 17889 h 43219"/>
              <a:gd name="connsiteX2" fmla="*/ 50729 w 55625"/>
              <a:gd name="connsiteY2" fmla="*/ 5285 h 43219"/>
              <a:gd name="connsiteX3" fmla="*/ 50805 w 55625"/>
              <a:gd name="connsiteY3" fmla="*/ 6549 h 43219"/>
              <a:gd name="connsiteX4" fmla="*/ 41483 w 55625"/>
              <a:gd name="connsiteY4" fmla="*/ 3811 h 43219"/>
              <a:gd name="connsiteX5" fmla="*/ 42225 w 55625"/>
              <a:gd name="connsiteY5" fmla="*/ 2199 h 43219"/>
              <a:gd name="connsiteX6" fmla="*/ 34546 w 55625"/>
              <a:gd name="connsiteY6" fmla="*/ 4579 h 43219"/>
              <a:gd name="connsiteX7" fmla="*/ 34905 w 55625"/>
              <a:gd name="connsiteY7" fmla="*/ 3189 h 43219"/>
              <a:gd name="connsiteX8" fmla="*/ 26405 w 55625"/>
              <a:gd name="connsiteY8" fmla="*/ 5051 h 43219"/>
              <a:gd name="connsiteX9" fmla="*/ 27705 w 55625"/>
              <a:gd name="connsiteY9" fmla="*/ 6399 h 4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625" h="43219">
                <a:moveTo>
                  <a:pt x="16305" y="14229"/>
                </a:moveTo>
                <a:cubicBezTo>
                  <a:pt x="16034" y="11516"/>
                  <a:pt x="16666" y="8780"/>
                  <a:pt x="18028" y="6766"/>
                </a:cubicBezTo>
                <a:cubicBezTo>
                  <a:pt x="20180" y="3585"/>
                  <a:pt x="23669" y="2876"/>
                  <a:pt x="26410" y="5061"/>
                </a:cubicBezTo>
                <a:cubicBezTo>
                  <a:pt x="28083" y="768"/>
                  <a:pt x="32319" y="-119"/>
                  <a:pt x="34861" y="3291"/>
                </a:cubicBezTo>
                <a:cubicBezTo>
                  <a:pt x="35502" y="1542"/>
                  <a:pt x="36733" y="333"/>
                  <a:pt x="38154" y="59"/>
                </a:cubicBezTo>
                <a:cubicBezTo>
                  <a:pt x="39718" y="-243"/>
                  <a:pt x="41280" y="629"/>
                  <a:pt x="42238" y="2340"/>
                </a:cubicBezTo>
                <a:cubicBezTo>
                  <a:pt x="43620" y="126"/>
                  <a:pt x="45906" y="-601"/>
                  <a:pt x="47868" y="549"/>
                </a:cubicBezTo>
                <a:cubicBezTo>
                  <a:pt x="49363" y="1425"/>
                  <a:pt x="50435" y="3259"/>
                  <a:pt x="50723" y="5435"/>
                </a:cubicBezTo>
                <a:cubicBezTo>
                  <a:pt x="52451" y="6077"/>
                  <a:pt x="53827" y="7857"/>
                  <a:pt x="54387" y="10177"/>
                </a:cubicBezTo>
                <a:cubicBezTo>
                  <a:pt x="54794" y="11861"/>
                  <a:pt x="54736" y="13690"/>
                  <a:pt x="54223" y="15319"/>
                </a:cubicBezTo>
                <a:cubicBezTo>
                  <a:pt x="55484" y="17553"/>
                  <a:pt x="55925" y="20449"/>
                  <a:pt x="55421" y="23181"/>
                </a:cubicBezTo>
                <a:cubicBezTo>
                  <a:pt x="54751" y="26813"/>
                  <a:pt x="52533" y="29533"/>
                  <a:pt x="49809" y="30063"/>
                </a:cubicBezTo>
                <a:cubicBezTo>
                  <a:pt x="49796" y="32330"/>
                  <a:pt x="49063" y="34480"/>
                  <a:pt x="47800" y="35960"/>
                </a:cubicBezTo>
                <a:cubicBezTo>
                  <a:pt x="45881" y="38209"/>
                  <a:pt x="43109" y="38498"/>
                  <a:pt x="40960" y="36674"/>
                </a:cubicBezTo>
                <a:cubicBezTo>
                  <a:pt x="40265" y="39807"/>
                  <a:pt x="38404" y="42202"/>
                  <a:pt x="36072" y="42965"/>
                </a:cubicBezTo>
                <a:cubicBezTo>
                  <a:pt x="33324" y="43864"/>
                  <a:pt x="30456" y="42332"/>
                  <a:pt x="28885" y="39125"/>
                </a:cubicBezTo>
                <a:cubicBezTo>
                  <a:pt x="25177" y="42169"/>
                  <a:pt x="20361" y="40458"/>
                  <a:pt x="18209" y="35331"/>
                </a:cubicBezTo>
                <a:cubicBezTo>
                  <a:pt x="16095" y="35668"/>
                  <a:pt x="14110" y="33883"/>
                  <a:pt x="13515" y="31109"/>
                </a:cubicBezTo>
                <a:cubicBezTo>
                  <a:pt x="13084" y="29102"/>
                  <a:pt x="13465" y="26936"/>
                  <a:pt x="14518" y="25410"/>
                </a:cubicBezTo>
                <a:cubicBezTo>
                  <a:pt x="13024" y="24213"/>
                  <a:pt x="12192" y="21916"/>
                  <a:pt x="12400" y="19563"/>
                </a:cubicBezTo>
                <a:cubicBezTo>
                  <a:pt x="12644" y="16808"/>
                  <a:pt x="14250" y="14650"/>
                  <a:pt x="16268" y="14366"/>
                </a:cubicBezTo>
                <a:cubicBezTo>
                  <a:pt x="16280" y="14320"/>
                  <a:pt x="16293" y="14275"/>
                  <a:pt x="16305" y="14229"/>
                </a:cubicBezTo>
                <a:close/>
              </a:path>
              <a:path w="6227048" h="3492122">
                <a:moveTo>
                  <a:pt x="193922" y="3087515"/>
                </a:moveTo>
                <a:cubicBezTo>
                  <a:pt x="193922" y="3141065"/>
                  <a:pt x="150511" y="3184476"/>
                  <a:pt x="96961" y="3184476"/>
                </a:cubicBezTo>
                <a:cubicBezTo>
                  <a:pt x="43411" y="3184476"/>
                  <a:pt x="0" y="3141065"/>
                  <a:pt x="0" y="3087515"/>
                </a:cubicBezTo>
                <a:cubicBezTo>
                  <a:pt x="0" y="3033965"/>
                  <a:pt x="43411" y="2990554"/>
                  <a:pt x="96961" y="2990554"/>
                </a:cubicBezTo>
                <a:cubicBezTo>
                  <a:pt x="150511" y="2990554"/>
                  <a:pt x="193922" y="3033965"/>
                  <a:pt x="193922" y="3087515"/>
                </a:cubicBezTo>
                <a:close/>
              </a:path>
              <a:path w="6227048" h="3492122">
                <a:moveTo>
                  <a:pt x="747425" y="2920934"/>
                </a:moveTo>
                <a:cubicBezTo>
                  <a:pt x="747425" y="3028034"/>
                  <a:pt x="660603" y="3114856"/>
                  <a:pt x="553503" y="3114856"/>
                </a:cubicBezTo>
                <a:cubicBezTo>
                  <a:pt x="446403" y="3114856"/>
                  <a:pt x="359581" y="3028034"/>
                  <a:pt x="359581" y="2920934"/>
                </a:cubicBezTo>
                <a:cubicBezTo>
                  <a:pt x="359581" y="2813834"/>
                  <a:pt x="446403" y="2727012"/>
                  <a:pt x="553503" y="2727012"/>
                </a:cubicBezTo>
                <a:cubicBezTo>
                  <a:pt x="660603" y="2727012"/>
                  <a:pt x="747425" y="2813834"/>
                  <a:pt x="747425" y="2920934"/>
                </a:cubicBezTo>
                <a:close/>
              </a:path>
              <a:path w="6227048" h="3492122">
                <a:moveTo>
                  <a:pt x="1483102" y="2687881"/>
                </a:moveTo>
                <a:cubicBezTo>
                  <a:pt x="1483102" y="2848531"/>
                  <a:pt x="1352870" y="2978763"/>
                  <a:pt x="1192220" y="2978763"/>
                </a:cubicBezTo>
                <a:cubicBezTo>
                  <a:pt x="1031570" y="2978763"/>
                  <a:pt x="901338" y="2848531"/>
                  <a:pt x="901338" y="2687881"/>
                </a:cubicBezTo>
                <a:cubicBezTo>
                  <a:pt x="901338" y="2527231"/>
                  <a:pt x="1031570" y="2396999"/>
                  <a:pt x="1192220" y="2396999"/>
                </a:cubicBezTo>
                <a:cubicBezTo>
                  <a:pt x="1352870" y="2396999"/>
                  <a:pt x="1483102" y="2527231"/>
                  <a:pt x="1483102" y="2687881"/>
                </a:cubicBezTo>
                <a:close/>
              </a:path>
              <a:path w="55625" h="43219" fill="none" extrusionOk="0">
                <a:moveTo>
                  <a:pt x="54203" y="15213"/>
                </a:moveTo>
                <a:cubicBezTo>
                  <a:pt x="53878" y="16245"/>
                  <a:pt x="53383" y="17161"/>
                  <a:pt x="52755" y="17889"/>
                </a:cubicBezTo>
                <a:moveTo>
                  <a:pt x="50729" y="5285"/>
                </a:moveTo>
                <a:cubicBezTo>
                  <a:pt x="50784" y="5702"/>
                  <a:pt x="50810" y="6125"/>
                  <a:pt x="50805" y="6549"/>
                </a:cubicBezTo>
                <a:moveTo>
                  <a:pt x="41483" y="3811"/>
                </a:moveTo>
                <a:cubicBezTo>
                  <a:pt x="41672" y="3228"/>
                  <a:pt x="41921" y="2685"/>
                  <a:pt x="42225" y="2199"/>
                </a:cubicBezTo>
                <a:moveTo>
                  <a:pt x="34546" y="4579"/>
                </a:moveTo>
                <a:cubicBezTo>
                  <a:pt x="34623" y="4097"/>
                  <a:pt x="34744" y="3630"/>
                  <a:pt x="34905" y="3189"/>
                </a:cubicBezTo>
                <a:moveTo>
                  <a:pt x="26405" y="5051"/>
                </a:moveTo>
                <a:cubicBezTo>
                  <a:pt x="26877" y="5427"/>
                  <a:pt x="27313" y="5880"/>
                  <a:pt x="27705" y="6399"/>
                </a:cubicBezTo>
              </a:path>
            </a:pathLst>
          </a:custGeom>
          <a:solidFill>
            <a:srgbClr val="B1DAFF">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9" name="Picture 58">
            <a:extLst>
              <a:ext uri="{FF2B5EF4-FFF2-40B4-BE49-F238E27FC236}">
                <a16:creationId xmlns:a16="http://schemas.microsoft.com/office/drawing/2014/main" id="{A03B3452-BC00-40C1-A092-E2CDFFC7D0D7}"/>
              </a:ext>
            </a:extLst>
          </p:cNvPr>
          <p:cNvPicPr>
            <a:picLocks noChangeAspect="1"/>
          </p:cNvPicPr>
          <p:nvPr/>
        </p:nvPicPr>
        <p:blipFill rotWithShape="1">
          <a:blip r:embed="rId3">
            <a:extLst>
              <a:ext uri="{28A0092B-C50C-407E-A947-70E740481C1C}">
                <a14:useLocalDpi xmlns:a14="http://schemas.microsoft.com/office/drawing/2010/main" val="0"/>
              </a:ext>
            </a:extLst>
          </a:blip>
          <a:srcRect t="14029" b="8956"/>
          <a:stretch/>
        </p:blipFill>
        <p:spPr>
          <a:xfrm>
            <a:off x="486558" y="3238327"/>
            <a:ext cx="4221554" cy="3251232"/>
          </a:xfrm>
          <a:prstGeom prst="rect">
            <a:avLst/>
          </a:prstGeom>
        </p:spPr>
      </p:pic>
      <p:pic>
        <p:nvPicPr>
          <p:cNvPr id="38" name="Picture 37">
            <a:extLst>
              <a:ext uri="{FF2B5EF4-FFF2-40B4-BE49-F238E27FC236}">
                <a16:creationId xmlns:a16="http://schemas.microsoft.com/office/drawing/2014/main" id="{7602A98B-A3B5-4656-9F1E-4E840780EF62}"/>
              </a:ext>
            </a:extLst>
          </p:cNvPr>
          <p:cNvPicPr>
            <a:picLocks noChangeAspect="1"/>
          </p:cNvPicPr>
          <p:nvPr/>
        </p:nvPicPr>
        <p:blipFill rotWithShape="1">
          <a:blip r:embed="rId4">
            <a:extLst>
              <a:ext uri="{28A0092B-C50C-407E-A947-70E740481C1C}">
                <a14:useLocalDpi xmlns:a14="http://schemas.microsoft.com/office/drawing/2010/main" val="0"/>
              </a:ext>
            </a:extLst>
          </a:blip>
          <a:srcRect l="71458" t="2653" r="1616" b="50433"/>
          <a:stretch/>
        </p:blipFill>
        <p:spPr>
          <a:xfrm flipH="1">
            <a:off x="8167550" y="3827956"/>
            <a:ext cx="686590" cy="1234572"/>
          </a:xfrm>
          <a:prstGeom prst="rect">
            <a:avLst/>
          </a:prstGeom>
        </p:spPr>
      </p:pic>
      <p:pic>
        <p:nvPicPr>
          <p:cNvPr id="40" name="Picture 39">
            <a:extLst>
              <a:ext uri="{FF2B5EF4-FFF2-40B4-BE49-F238E27FC236}">
                <a16:creationId xmlns:a16="http://schemas.microsoft.com/office/drawing/2014/main" id="{5E7FDDEA-B875-4503-BCC8-37EE971A9748}"/>
              </a:ext>
            </a:extLst>
          </p:cNvPr>
          <p:cNvPicPr>
            <a:picLocks noChangeAspect="1"/>
          </p:cNvPicPr>
          <p:nvPr/>
        </p:nvPicPr>
        <p:blipFill rotWithShape="1">
          <a:blip r:embed="rId4">
            <a:extLst>
              <a:ext uri="{28A0092B-C50C-407E-A947-70E740481C1C}">
                <a14:useLocalDpi xmlns:a14="http://schemas.microsoft.com/office/drawing/2010/main" val="0"/>
              </a:ext>
            </a:extLst>
          </a:blip>
          <a:srcRect l="34384" t="50978" r="33634" b="2108"/>
          <a:stretch/>
        </p:blipFill>
        <p:spPr>
          <a:xfrm flipH="1">
            <a:off x="7287791" y="3786719"/>
            <a:ext cx="815526" cy="1234572"/>
          </a:xfrm>
          <a:prstGeom prst="rect">
            <a:avLst/>
          </a:prstGeom>
        </p:spPr>
      </p:pic>
      <p:sp>
        <p:nvSpPr>
          <p:cNvPr id="2" name="Title 1">
            <a:extLst>
              <a:ext uri="{FF2B5EF4-FFF2-40B4-BE49-F238E27FC236}">
                <a16:creationId xmlns:a16="http://schemas.microsoft.com/office/drawing/2014/main" id="{F3DA00FF-4E5A-40E1-9D06-33E9BFB21EB3}"/>
              </a:ext>
            </a:extLst>
          </p:cNvPr>
          <p:cNvSpPr>
            <a:spLocks noGrp="1"/>
          </p:cNvSpPr>
          <p:nvPr>
            <p:ph type="title"/>
          </p:nvPr>
        </p:nvSpPr>
        <p:spPr/>
        <p:txBody>
          <a:bodyPr/>
          <a:lstStyle/>
          <a:p>
            <a:r>
              <a:rPr lang="en-IN" dirty="0"/>
              <a:t>Product Rule</a:t>
            </a:r>
          </a:p>
        </p:txBody>
      </p:sp>
      <p:sp>
        <p:nvSpPr>
          <p:cNvPr id="3" name="Content Placeholder 2">
            <a:extLst>
              <a:ext uri="{FF2B5EF4-FFF2-40B4-BE49-F238E27FC236}">
                <a16:creationId xmlns:a16="http://schemas.microsoft.com/office/drawing/2014/main" id="{C30D35F3-0588-4802-84F0-BB8FD06381B7}"/>
              </a:ext>
            </a:extLst>
          </p:cNvPr>
          <p:cNvSpPr>
            <a:spLocks noGrp="1"/>
          </p:cNvSpPr>
          <p:nvPr>
            <p:ph idx="1"/>
          </p:nvPr>
        </p:nvSpPr>
        <p:spPr>
          <a:xfrm>
            <a:off x="131180" y="863445"/>
            <a:ext cx="11929641" cy="1229804"/>
          </a:xfrm>
        </p:spPr>
        <p:txBody>
          <a:bodyPr vert="horz" lIns="91440" tIns="45720" rIns="91440" bIns="45720" rtlCol="0">
            <a:noAutofit/>
          </a:bodyPr>
          <a:lstStyle/>
          <a:p>
            <a:pPr>
              <a:spcBef>
                <a:spcPts val="600"/>
              </a:spcBef>
            </a:pPr>
            <a:r>
              <a:rPr lang="en-IN" dirty="0"/>
              <a:t>Consider following example to understand it better.</a:t>
            </a:r>
          </a:p>
          <a:p>
            <a:pPr marL="630238" lvl="1"/>
            <a:r>
              <a:rPr lang="en-IN" dirty="0"/>
              <a:t>You went to buy an ice-cream.</a:t>
            </a:r>
          </a:p>
        </p:txBody>
      </p:sp>
      <p:sp>
        <p:nvSpPr>
          <p:cNvPr id="17" name="TextBox 16">
            <a:extLst>
              <a:ext uri="{FF2B5EF4-FFF2-40B4-BE49-F238E27FC236}">
                <a16:creationId xmlns:a16="http://schemas.microsoft.com/office/drawing/2014/main" id="{4A46A272-0753-4E55-AA61-8A3361FF655B}"/>
              </a:ext>
            </a:extLst>
          </p:cNvPr>
          <p:cNvSpPr txBox="1"/>
          <p:nvPr/>
        </p:nvSpPr>
        <p:spPr>
          <a:xfrm>
            <a:off x="756211" y="2200259"/>
            <a:ext cx="5808813" cy="523220"/>
          </a:xfrm>
          <a:prstGeom prst="rect">
            <a:avLst/>
          </a:prstGeom>
          <a:noFill/>
        </p:spPr>
        <p:txBody>
          <a:bodyPr wrap="square">
            <a:spAutoFit/>
          </a:bodyPr>
          <a:lstStyle/>
          <a:p>
            <a:pPr marL="0" lvl="2">
              <a:spcBef>
                <a:spcPts val="600"/>
              </a:spcBef>
            </a:pPr>
            <a:r>
              <a:rPr lang="en-GB" sz="2800" dirty="0">
                <a:solidFill>
                  <a:srgbClr val="002060"/>
                </a:solidFill>
              </a:rPr>
              <a:t>There are </a:t>
            </a:r>
            <a:r>
              <a:rPr lang="en-GB" sz="2800" b="1" dirty="0">
                <a:solidFill>
                  <a:srgbClr val="FF0000"/>
                </a:solidFill>
              </a:rPr>
              <a:t>4</a:t>
            </a:r>
            <a:r>
              <a:rPr lang="en-GB" sz="2800" dirty="0">
                <a:solidFill>
                  <a:srgbClr val="002060"/>
                </a:solidFill>
              </a:rPr>
              <a:t> different </a:t>
            </a:r>
            <a:r>
              <a:rPr lang="en-IN" sz="2800" dirty="0">
                <a:solidFill>
                  <a:srgbClr val="002060"/>
                </a:solidFill>
              </a:rPr>
              <a:t>choices for</a:t>
            </a:r>
            <a:r>
              <a:rPr lang="en-GB" sz="2800" dirty="0">
                <a:solidFill>
                  <a:srgbClr val="002060"/>
                </a:solidFill>
              </a:rPr>
              <a:t> </a:t>
            </a:r>
            <a:r>
              <a:rPr lang="en-GB" sz="2800" b="1" dirty="0">
                <a:solidFill>
                  <a:srgbClr val="FF0000"/>
                </a:solidFill>
              </a:rPr>
              <a:t>cones</a:t>
            </a:r>
            <a:r>
              <a:rPr lang="en-GB" sz="2800" dirty="0">
                <a:solidFill>
                  <a:srgbClr val="002060"/>
                </a:solidFill>
              </a:rPr>
              <a:t>.</a:t>
            </a:r>
          </a:p>
        </p:txBody>
      </p:sp>
      <p:sp>
        <p:nvSpPr>
          <p:cNvPr id="18" name="TextBox 17">
            <a:extLst>
              <a:ext uri="{FF2B5EF4-FFF2-40B4-BE49-F238E27FC236}">
                <a16:creationId xmlns:a16="http://schemas.microsoft.com/office/drawing/2014/main" id="{902B5E93-D4FA-4A7E-99CA-2E22EC351B13}"/>
              </a:ext>
            </a:extLst>
          </p:cNvPr>
          <p:cNvSpPr txBox="1"/>
          <p:nvPr/>
        </p:nvSpPr>
        <p:spPr>
          <a:xfrm>
            <a:off x="749282" y="2860861"/>
            <a:ext cx="6436984" cy="523220"/>
          </a:xfrm>
          <a:prstGeom prst="rect">
            <a:avLst/>
          </a:prstGeom>
          <a:noFill/>
        </p:spPr>
        <p:txBody>
          <a:bodyPr wrap="square">
            <a:spAutoFit/>
          </a:bodyPr>
          <a:lstStyle>
            <a:defPPr>
              <a:defRPr lang="en-US"/>
            </a:defPPr>
            <a:lvl3pPr marL="0" lvl="2" algn="ctr">
              <a:spcBef>
                <a:spcPts val="600"/>
              </a:spcBef>
              <a:defRPr sz="2800"/>
            </a:lvl3pPr>
          </a:lstStyle>
          <a:p>
            <a:pPr lvl="2" algn="l"/>
            <a:r>
              <a:rPr lang="en-GB" dirty="0">
                <a:solidFill>
                  <a:srgbClr val="002060"/>
                </a:solidFill>
              </a:rPr>
              <a:t>There are </a:t>
            </a:r>
            <a:r>
              <a:rPr lang="en-GB" b="1" dirty="0">
                <a:solidFill>
                  <a:srgbClr val="FF0000"/>
                </a:solidFill>
              </a:rPr>
              <a:t>5</a:t>
            </a:r>
            <a:r>
              <a:rPr lang="en-GB" dirty="0">
                <a:solidFill>
                  <a:srgbClr val="002060"/>
                </a:solidFill>
              </a:rPr>
              <a:t> different flavours of </a:t>
            </a:r>
            <a:r>
              <a:rPr lang="en-GB" b="1" dirty="0">
                <a:solidFill>
                  <a:srgbClr val="FF0000"/>
                </a:solidFill>
              </a:rPr>
              <a:t>ice creams.</a:t>
            </a:r>
          </a:p>
        </p:txBody>
      </p:sp>
      <p:pic>
        <p:nvPicPr>
          <p:cNvPr id="36" name="Picture 35">
            <a:extLst>
              <a:ext uri="{FF2B5EF4-FFF2-40B4-BE49-F238E27FC236}">
                <a16:creationId xmlns:a16="http://schemas.microsoft.com/office/drawing/2014/main" id="{F5FEDDB9-436E-4CAF-83C2-51B3C0D2BA04}"/>
              </a:ext>
            </a:extLst>
          </p:cNvPr>
          <p:cNvPicPr>
            <a:picLocks noChangeAspect="1"/>
          </p:cNvPicPr>
          <p:nvPr/>
        </p:nvPicPr>
        <p:blipFill rotWithShape="1">
          <a:blip r:embed="rId4">
            <a:extLst>
              <a:ext uri="{28A0092B-C50C-407E-A947-70E740481C1C}">
                <a14:useLocalDpi xmlns:a14="http://schemas.microsoft.com/office/drawing/2010/main" val="0"/>
              </a:ext>
            </a:extLst>
          </a:blip>
          <a:srcRect l="4072" t="5350" r="74523" b="47736"/>
          <a:stretch/>
        </p:blipFill>
        <p:spPr>
          <a:xfrm flipH="1">
            <a:off x="7657282" y="2596994"/>
            <a:ext cx="545834" cy="1234572"/>
          </a:xfrm>
          <a:prstGeom prst="rect">
            <a:avLst/>
          </a:prstGeom>
        </p:spPr>
      </p:pic>
      <p:pic>
        <p:nvPicPr>
          <p:cNvPr id="41" name="Picture 40">
            <a:extLst>
              <a:ext uri="{FF2B5EF4-FFF2-40B4-BE49-F238E27FC236}">
                <a16:creationId xmlns:a16="http://schemas.microsoft.com/office/drawing/2014/main" id="{03F3AC69-0129-43AD-BAD7-F5C9B3C2FC0C}"/>
              </a:ext>
            </a:extLst>
          </p:cNvPr>
          <p:cNvPicPr>
            <a:picLocks noChangeAspect="1"/>
          </p:cNvPicPr>
          <p:nvPr/>
        </p:nvPicPr>
        <p:blipFill rotWithShape="1">
          <a:blip r:embed="rId4">
            <a:extLst>
              <a:ext uri="{28A0092B-C50C-407E-A947-70E740481C1C}">
                <a14:useLocalDpi xmlns:a14="http://schemas.microsoft.com/office/drawing/2010/main" val="0"/>
              </a:ext>
            </a:extLst>
          </a:blip>
          <a:srcRect l="73604" t="51648" r="-74" b="1438"/>
          <a:stretch/>
        </p:blipFill>
        <p:spPr>
          <a:xfrm flipH="1">
            <a:off x="8425214" y="2775570"/>
            <a:ext cx="504652" cy="923024"/>
          </a:xfrm>
          <a:prstGeom prst="rect">
            <a:avLst/>
          </a:prstGeom>
        </p:spPr>
      </p:pic>
      <p:pic>
        <p:nvPicPr>
          <p:cNvPr id="43" name="Picture 42">
            <a:extLst>
              <a:ext uri="{FF2B5EF4-FFF2-40B4-BE49-F238E27FC236}">
                <a16:creationId xmlns:a16="http://schemas.microsoft.com/office/drawing/2014/main" id="{BA893E82-C135-4526-8C27-FC69C5D6BE92}"/>
              </a:ext>
            </a:extLst>
          </p:cNvPr>
          <p:cNvPicPr>
            <a:picLocks noChangeAspect="1"/>
          </p:cNvPicPr>
          <p:nvPr/>
        </p:nvPicPr>
        <p:blipFill rotWithShape="1">
          <a:blip r:embed="rId5">
            <a:extLst>
              <a:ext uri="{28A0092B-C50C-407E-A947-70E740481C1C}">
                <a14:useLocalDpi xmlns:a14="http://schemas.microsoft.com/office/drawing/2010/main" val="0"/>
              </a:ext>
            </a:extLst>
          </a:blip>
          <a:srcRect l="18525" t="9549" r="18525" b="13172"/>
          <a:stretch/>
        </p:blipFill>
        <p:spPr>
          <a:xfrm flipH="1">
            <a:off x="10170042" y="3962481"/>
            <a:ext cx="774848" cy="633518"/>
          </a:xfrm>
          <a:prstGeom prst="rect">
            <a:avLst/>
          </a:prstGeom>
        </p:spPr>
      </p:pic>
      <p:pic>
        <p:nvPicPr>
          <p:cNvPr id="45" name="Picture 44">
            <a:extLst>
              <a:ext uri="{FF2B5EF4-FFF2-40B4-BE49-F238E27FC236}">
                <a16:creationId xmlns:a16="http://schemas.microsoft.com/office/drawing/2014/main" id="{F09178F2-418E-4B66-AC02-57B1EA9D3CAB}"/>
              </a:ext>
            </a:extLst>
          </p:cNvPr>
          <p:cNvPicPr>
            <a:picLocks noChangeAspect="1"/>
          </p:cNvPicPr>
          <p:nvPr/>
        </p:nvPicPr>
        <p:blipFill rotWithShape="1">
          <a:blip r:embed="rId6">
            <a:extLst>
              <a:ext uri="{28A0092B-C50C-407E-A947-70E740481C1C}">
                <a14:useLocalDpi xmlns:a14="http://schemas.microsoft.com/office/drawing/2010/main" val="0"/>
              </a:ext>
            </a:extLst>
          </a:blip>
          <a:srcRect l="22817" t="10791" r="22817" b="10791"/>
          <a:stretch/>
        </p:blipFill>
        <p:spPr>
          <a:xfrm flipH="1">
            <a:off x="9958774" y="2514646"/>
            <a:ext cx="760178" cy="730982"/>
          </a:xfrm>
          <a:prstGeom prst="rect">
            <a:avLst/>
          </a:prstGeom>
        </p:spPr>
      </p:pic>
      <p:pic>
        <p:nvPicPr>
          <p:cNvPr id="47" name="Picture 46">
            <a:extLst>
              <a:ext uri="{FF2B5EF4-FFF2-40B4-BE49-F238E27FC236}">
                <a16:creationId xmlns:a16="http://schemas.microsoft.com/office/drawing/2014/main" id="{DFC98746-E1E7-418C-B5C9-A5AEEC3D72EC}"/>
              </a:ext>
            </a:extLst>
          </p:cNvPr>
          <p:cNvPicPr>
            <a:picLocks noChangeAspect="1"/>
          </p:cNvPicPr>
          <p:nvPr/>
        </p:nvPicPr>
        <p:blipFill rotWithShape="1">
          <a:blip r:embed="rId7">
            <a:extLst>
              <a:ext uri="{28A0092B-C50C-407E-A947-70E740481C1C}">
                <a14:useLocalDpi xmlns:a14="http://schemas.microsoft.com/office/drawing/2010/main" val="0"/>
              </a:ext>
            </a:extLst>
          </a:blip>
          <a:srcRect l="23365" t="11383" r="22125" b="10391"/>
          <a:stretch/>
        </p:blipFill>
        <p:spPr>
          <a:xfrm flipH="1">
            <a:off x="9037474" y="2768171"/>
            <a:ext cx="779714" cy="745968"/>
          </a:xfrm>
          <a:prstGeom prst="rect">
            <a:avLst/>
          </a:prstGeom>
        </p:spPr>
      </p:pic>
      <p:pic>
        <p:nvPicPr>
          <p:cNvPr id="51" name="Picture 50">
            <a:extLst>
              <a:ext uri="{FF2B5EF4-FFF2-40B4-BE49-F238E27FC236}">
                <a16:creationId xmlns:a16="http://schemas.microsoft.com/office/drawing/2014/main" id="{D3952AAC-1372-4108-BFDF-EB7AB22C2B36}"/>
              </a:ext>
            </a:extLst>
          </p:cNvPr>
          <p:cNvPicPr>
            <a:picLocks noChangeAspect="1"/>
          </p:cNvPicPr>
          <p:nvPr/>
        </p:nvPicPr>
        <p:blipFill rotWithShape="1">
          <a:blip r:embed="rId8">
            <a:extLst>
              <a:ext uri="{28A0092B-C50C-407E-A947-70E740481C1C}">
                <a14:useLocalDpi xmlns:a14="http://schemas.microsoft.com/office/drawing/2010/main" val="0"/>
              </a:ext>
            </a:extLst>
          </a:blip>
          <a:srcRect l="20963" t="11130" r="21742" b="11130"/>
          <a:stretch/>
        </p:blipFill>
        <p:spPr>
          <a:xfrm flipH="1">
            <a:off x="9031990" y="4348889"/>
            <a:ext cx="877178" cy="792662"/>
          </a:xfrm>
          <a:prstGeom prst="rect">
            <a:avLst/>
          </a:prstGeom>
        </p:spPr>
      </p:pic>
      <p:pic>
        <p:nvPicPr>
          <p:cNvPr id="61" name="Picture 60">
            <a:extLst>
              <a:ext uri="{FF2B5EF4-FFF2-40B4-BE49-F238E27FC236}">
                <a16:creationId xmlns:a16="http://schemas.microsoft.com/office/drawing/2014/main" id="{6AA920C7-14AC-4161-AB99-0F25792F8374}"/>
              </a:ext>
            </a:extLst>
          </p:cNvPr>
          <p:cNvPicPr>
            <a:picLocks noChangeAspect="1"/>
          </p:cNvPicPr>
          <p:nvPr/>
        </p:nvPicPr>
        <p:blipFill rotWithShape="1">
          <a:blip r:embed="rId9">
            <a:extLst>
              <a:ext uri="{28A0092B-C50C-407E-A947-70E740481C1C}">
                <a14:useLocalDpi xmlns:a14="http://schemas.microsoft.com/office/drawing/2010/main" val="0"/>
              </a:ext>
            </a:extLst>
          </a:blip>
          <a:srcRect r="51159"/>
          <a:stretch/>
        </p:blipFill>
        <p:spPr>
          <a:xfrm>
            <a:off x="4591780" y="4730699"/>
            <a:ext cx="905090" cy="1621478"/>
          </a:xfrm>
          <a:prstGeom prst="rect">
            <a:avLst/>
          </a:prstGeom>
        </p:spPr>
      </p:pic>
      <p:pic>
        <p:nvPicPr>
          <p:cNvPr id="49" name="Picture 48">
            <a:extLst>
              <a:ext uri="{FF2B5EF4-FFF2-40B4-BE49-F238E27FC236}">
                <a16:creationId xmlns:a16="http://schemas.microsoft.com/office/drawing/2014/main" id="{185076EF-EC1F-49F6-A73C-BD895D80FD23}"/>
              </a:ext>
            </a:extLst>
          </p:cNvPr>
          <p:cNvPicPr>
            <a:picLocks noChangeAspect="1"/>
          </p:cNvPicPr>
          <p:nvPr/>
        </p:nvPicPr>
        <p:blipFill rotWithShape="1">
          <a:blip r:embed="rId10">
            <a:extLst>
              <a:ext uri="{28A0092B-C50C-407E-A947-70E740481C1C}">
                <a14:useLocalDpi xmlns:a14="http://schemas.microsoft.com/office/drawing/2010/main" val="0"/>
              </a:ext>
            </a:extLst>
          </a:blip>
          <a:srcRect l="21917" t="9878" r="22168" b="9878"/>
          <a:stretch/>
        </p:blipFill>
        <p:spPr>
          <a:xfrm flipH="1">
            <a:off x="9400344" y="3536589"/>
            <a:ext cx="814986" cy="779712"/>
          </a:xfrm>
          <a:prstGeom prst="rect">
            <a:avLst/>
          </a:prstGeom>
        </p:spPr>
      </p:pic>
      <p:sp>
        <p:nvSpPr>
          <p:cNvPr id="63" name="TextBox 62">
            <a:extLst>
              <a:ext uri="{FF2B5EF4-FFF2-40B4-BE49-F238E27FC236}">
                <a16:creationId xmlns:a16="http://schemas.microsoft.com/office/drawing/2014/main" id="{83B0FBF0-92D6-412F-AA64-B7F42E80D4AB}"/>
              </a:ext>
            </a:extLst>
          </p:cNvPr>
          <p:cNvSpPr txBox="1"/>
          <p:nvPr/>
        </p:nvSpPr>
        <p:spPr>
          <a:xfrm>
            <a:off x="5633374" y="5951025"/>
            <a:ext cx="4918074" cy="523220"/>
          </a:xfrm>
          <a:prstGeom prst="rect">
            <a:avLst/>
          </a:prstGeom>
          <a:noFill/>
        </p:spPr>
        <p:txBody>
          <a:bodyPr wrap="square">
            <a:spAutoFit/>
          </a:bodyPr>
          <a:lstStyle>
            <a:defPPr>
              <a:defRPr lang="en-US"/>
            </a:defPPr>
            <a:lvl3pPr marL="0" lvl="2" algn="ctr">
              <a:spcBef>
                <a:spcPts val="600"/>
              </a:spcBef>
              <a:defRPr sz="2800"/>
            </a:lvl3pPr>
          </a:lstStyle>
          <a:p>
            <a:pPr lvl="2" algn="l"/>
            <a:r>
              <a:rPr lang="en-GB" b="1" dirty="0">
                <a:solidFill>
                  <a:srgbClr val="FF0000"/>
                </a:solidFill>
              </a:rPr>
              <a:t>How many choices do you have?</a:t>
            </a:r>
          </a:p>
        </p:txBody>
      </p:sp>
    </p:spTree>
    <p:extLst>
      <p:ext uri="{BB962C8B-B14F-4D97-AF65-F5344CB8AC3E}">
        <p14:creationId xmlns:p14="http://schemas.microsoft.com/office/powerpoint/2010/main" val="1519273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par>
                          <p:cTn id="11" fill="hold">
                            <p:stCondLst>
                              <p:cond delay="0"/>
                            </p:stCondLst>
                            <p:childTnLst>
                              <p:par>
                                <p:cTn id="12" presetID="2" presetClass="entr" presetSubtype="8" fill="hold" nodeType="afterEffect">
                                  <p:stCondLst>
                                    <p:cond delay="750"/>
                                  </p:stCondLst>
                                  <p:childTnLst>
                                    <p:set>
                                      <p:cBhvr>
                                        <p:cTn id="13" dur="1" fill="hold">
                                          <p:stCondLst>
                                            <p:cond delay="0"/>
                                          </p:stCondLst>
                                        </p:cTn>
                                        <p:tgtEl>
                                          <p:spTgt spid="59"/>
                                        </p:tgtEl>
                                        <p:attrNameLst>
                                          <p:attrName>style.visibility</p:attrName>
                                        </p:attrNameLst>
                                      </p:cBhvr>
                                      <p:to>
                                        <p:strVal val="visible"/>
                                      </p:to>
                                    </p:set>
                                    <p:anim calcmode="lin" valueType="num">
                                      <p:cBhvr additive="base">
                                        <p:cTn id="14" dur="500" fill="hold"/>
                                        <p:tgtEl>
                                          <p:spTgt spid="59"/>
                                        </p:tgtEl>
                                        <p:attrNameLst>
                                          <p:attrName>ppt_x</p:attrName>
                                        </p:attrNameLst>
                                      </p:cBhvr>
                                      <p:tavLst>
                                        <p:tav tm="0">
                                          <p:val>
                                            <p:strVal val="0-#ppt_w/2"/>
                                          </p:val>
                                        </p:tav>
                                        <p:tav tm="100000">
                                          <p:val>
                                            <p:strVal val="#ppt_x"/>
                                          </p:val>
                                        </p:tav>
                                      </p:tavLst>
                                    </p:anim>
                                    <p:anim calcmode="lin" valueType="num">
                                      <p:cBhvr additive="base">
                                        <p:cTn id="15" dur="500" fill="hold"/>
                                        <p:tgtEl>
                                          <p:spTgt spid="59"/>
                                        </p:tgtEl>
                                        <p:attrNameLst>
                                          <p:attrName>ppt_y</p:attrName>
                                        </p:attrNameLst>
                                      </p:cBhvr>
                                      <p:tavLst>
                                        <p:tav tm="0">
                                          <p:val>
                                            <p:strVal val="#ppt_y"/>
                                          </p:val>
                                        </p:tav>
                                        <p:tav tm="100000">
                                          <p:val>
                                            <p:strVal val="#ppt_y"/>
                                          </p:val>
                                        </p:tav>
                                      </p:tavLst>
                                    </p:anim>
                                  </p:childTnLst>
                                </p:cTn>
                              </p:par>
                            </p:childTnLst>
                          </p:cTn>
                        </p:par>
                        <p:par>
                          <p:cTn id="16" fill="hold">
                            <p:stCondLst>
                              <p:cond delay="1250"/>
                            </p:stCondLst>
                            <p:childTnLst>
                              <p:par>
                                <p:cTn id="17" presetID="2" presetClass="entr" presetSubtype="2"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 calcmode="lin" valueType="num">
                                      <p:cBhvr additive="base">
                                        <p:cTn id="19" dur="500" fill="hold"/>
                                        <p:tgtEl>
                                          <p:spTgt spid="61"/>
                                        </p:tgtEl>
                                        <p:attrNameLst>
                                          <p:attrName>ppt_x</p:attrName>
                                        </p:attrNameLst>
                                      </p:cBhvr>
                                      <p:tavLst>
                                        <p:tav tm="0">
                                          <p:val>
                                            <p:strVal val="1+#ppt_w/2"/>
                                          </p:val>
                                        </p:tav>
                                        <p:tav tm="100000">
                                          <p:val>
                                            <p:strVal val="#ppt_x"/>
                                          </p:val>
                                        </p:tav>
                                      </p:tavLst>
                                    </p:anim>
                                    <p:anim calcmode="lin" valueType="num">
                                      <p:cBhvr additive="base">
                                        <p:cTn id="20" dur="500" fill="hold"/>
                                        <p:tgtEl>
                                          <p:spTgt spid="6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3" presetClass="entr" presetSubtype="528" fill="hold" grpId="0" nodeType="clickEffect">
                                  <p:stCondLst>
                                    <p:cond delay="0"/>
                                  </p:stCondLst>
                                  <p:childTnLst>
                                    <p:set>
                                      <p:cBhvr>
                                        <p:cTn id="24" dur="1" fill="hold">
                                          <p:stCondLst>
                                            <p:cond delay="0"/>
                                          </p:stCondLst>
                                        </p:cTn>
                                        <p:tgtEl>
                                          <p:spTgt spid="62"/>
                                        </p:tgtEl>
                                        <p:attrNameLst>
                                          <p:attrName>style.visibility</p:attrName>
                                        </p:attrNameLst>
                                      </p:cBhvr>
                                      <p:to>
                                        <p:strVal val="visible"/>
                                      </p:to>
                                    </p:set>
                                    <p:anim calcmode="lin" valueType="num">
                                      <p:cBhvr>
                                        <p:cTn id="25" dur="500" fill="hold"/>
                                        <p:tgtEl>
                                          <p:spTgt spid="62"/>
                                        </p:tgtEl>
                                        <p:attrNameLst>
                                          <p:attrName>ppt_w</p:attrName>
                                        </p:attrNameLst>
                                      </p:cBhvr>
                                      <p:tavLst>
                                        <p:tav tm="0">
                                          <p:val>
                                            <p:fltVal val="0"/>
                                          </p:val>
                                        </p:tav>
                                        <p:tav tm="100000">
                                          <p:val>
                                            <p:strVal val="#ppt_w"/>
                                          </p:val>
                                        </p:tav>
                                      </p:tavLst>
                                    </p:anim>
                                    <p:anim calcmode="lin" valueType="num">
                                      <p:cBhvr>
                                        <p:cTn id="26" dur="500" fill="hold"/>
                                        <p:tgtEl>
                                          <p:spTgt spid="62"/>
                                        </p:tgtEl>
                                        <p:attrNameLst>
                                          <p:attrName>ppt_h</p:attrName>
                                        </p:attrNameLst>
                                      </p:cBhvr>
                                      <p:tavLst>
                                        <p:tav tm="0">
                                          <p:val>
                                            <p:fltVal val="0"/>
                                          </p:val>
                                        </p:tav>
                                        <p:tav tm="100000">
                                          <p:val>
                                            <p:strVal val="#ppt_h"/>
                                          </p:val>
                                        </p:tav>
                                      </p:tavLst>
                                    </p:anim>
                                    <p:animEffect transition="in" filter="fade">
                                      <p:cBhvr>
                                        <p:cTn id="27" dur="500"/>
                                        <p:tgtEl>
                                          <p:spTgt spid="62"/>
                                        </p:tgtEl>
                                      </p:cBhvr>
                                    </p:animEffect>
                                    <p:anim calcmode="lin" valueType="num">
                                      <p:cBhvr>
                                        <p:cTn id="28" dur="500" fill="hold"/>
                                        <p:tgtEl>
                                          <p:spTgt spid="62"/>
                                        </p:tgtEl>
                                        <p:attrNameLst>
                                          <p:attrName>ppt_x</p:attrName>
                                        </p:attrNameLst>
                                      </p:cBhvr>
                                      <p:tavLst>
                                        <p:tav tm="0">
                                          <p:val>
                                            <p:fltVal val="0.5"/>
                                          </p:val>
                                        </p:tav>
                                        <p:tav tm="100000">
                                          <p:val>
                                            <p:strVal val="#ppt_x"/>
                                          </p:val>
                                        </p:tav>
                                      </p:tavLst>
                                    </p:anim>
                                    <p:anim calcmode="lin" valueType="num">
                                      <p:cBhvr>
                                        <p:cTn id="29" dur="500" fill="hold"/>
                                        <p:tgtEl>
                                          <p:spTgt spid="62"/>
                                        </p:tgtEl>
                                        <p:attrNameLst>
                                          <p:attrName>ppt_y</p:attrName>
                                        </p:attrNameLst>
                                      </p:cBhvr>
                                      <p:tavLst>
                                        <p:tav tm="0">
                                          <p:val>
                                            <p:fltVal val="0.5"/>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6"/>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41"/>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40"/>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38"/>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49"/>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47"/>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43"/>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45"/>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5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3" grpId="0" uiExpand="1" build="p"/>
      <p:bldP spid="17" grpId="0"/>
      <p:bldP spid="18" grpId="0"/>
      <p:bldP spid="6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a:extLst>
              <a:ext uri="{FF2B5EF4-FFF2-40B4-BE49-F238E27FC236}">
                <a16:creationId xmlns:a16="http://schemas.microsoft.com/office/drawing/2014/main" id="{E404F40C-4570-42DB-9B61-A143229171C9}"/>
              </a:ext>
            </a:extLst>
          </p:cNvPr>
          <p:cNvPicPr>
            <a:picLocks noChangeAspect="1"/>
          </p:cNvPicPr>
          <p:nvPr/>
        </p:nvPicPr>
        <p:blipFill rotWithShape="1">
          <a:blip r:embed="rId3">
            <a:extLst>
              <a:ext uri="{28A0092B-C50C-407E-A947-70E740481C1C}">
                <a14:useLocalDpi xmlns:a14="http://schemas.microsoft.com/office/drawing/2010/main" val="0"/>
              </a:ext>
            </a:extLst>
          </a:blip>
          <a:srcRect l="21917" t="9878" r="22168" b="9878"/>
          <a:stretch/>
        </p:blipFill>
        <p:spPr>
          <a:xfrm flipH="1">
            <a:off x="10086180" y="5364684"/>
            <a:ext cx="814986" cy="779712"/>
          </a:xfrm>
          <a:prstGeom prst="rect">
            <a:avLst/>
          </a:prstGeom>
        </p:spPr>
      </p:pic>
      <p:pic>
        <p:nvPicPr>
          <p:cNvPr id="75" name="Picture 74">
            <a:extLst>
              <a:ext uri="{FF2B5EF4-FFF2-40B4-BE49-F238E27FC236}">
                <a16:creationId xmlns:a16="http://schemas.microsoft.com/office/drawing/2014/main" id="{9EBA3822-D39D-4C08-8FDC-3509AB236B81}"/>
              </a:ext>
            </a:extLst>
          </p:cNvPr>
          <p:cNvPicPr>
            <a:picLocks noChangeAspect="1"/>
          </p:cNvPicPr>
          <p:nvPr/>
        </p:nvPicPr>
        <p:blipFill rotWithShape="1">
          <a:blip r:embed="rId3">
            <a:extLst>
              <a:ext uri="{28A0092B-C50C-407E-A947-70E740481C1C}">
                <a14:useLocalDpi xmlns:a14="http://schemas.microsoft.com/office/drawing/2010/main" val="0"/>
              </a:ext>
            </a:extLst>
          </a:blip>
          <a:srcRect l="21917" t="9878" r="22168" b="9878"/>
          <a:stretch/>
        </p:blipFill>
        <p:spPr>
          <a:xfrm flipH="1">
            <a:off x="7803974" y="2543043"/>
            <a:ext cx="814986" cy="779712"/>
          </a:xfrm>
          <a:prstGeom prst="rect">
            <a:avLst/>
          </a:prstGeom>
        </p:spPr>
      </p:pic>
      <p:sp>
        <p:nvSpPr>
          <p:cNvPr id="66" name="Rectangle: Rounded Corners 65">
            <a:extLst>
              <a:ext uri="{FF2B5EF4-FFF2-40B4-BE49-F238E27FC236}">
                <a16:creationId xmlns:a16="http://schemas.microsoft.com/office/drawing/2014/main" id="{A61EA5E2-4B2D-43B5-B422-53A7F451E792}"/>
              </a:ext>
            </a:extLst>
          </p:cNvPr>
          <p:cNvSpPr/>
          <p:nvPr/>
        </p:nvSpPr>
        <p:spPr>
          <a:xfrm>
            <a:off x="5821215" y="5337737"/>
            <a:ext cx="6197359" cy="833607"/>
          </a:xfrm>
          <a:prstGeom prst="roundRect">
            <a:avLst>
              <a:gd name="adj" fmla="val 50000"/>
            </a:avLst>
          </a:prstGeom>
          <a:solidFill>
            <a:srgbClr val="D5B8EA">
              <a:alpha val="19000"/>
            </a:srgbClr>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a:t>
            </a:r>
          </a:p>
        </p:txBody>
      </p:sp>
      <p:sp>
        <p:nvSpPr>
          <p:cNvPr id="65" name="Rectangle: Rounded Corners 64">
            <a:extLst>
              <a:ext uri="{FF2B5EF4-FFF2-40B4-BE49-F238E27FC236}">
                <a16:creationId xmlns:a16="http://schemas.microsoft.com/office/drawing/2014/main" id="{B6009981-E46B-433A-A08E-2E0CE52BF4E3}"/>
              </a:ext>
            </a:extLst>
          </p:cNvPr>
          <p:cNvSpPr/>
          <p:nvPr/>
        </p:nvSpPr>
        <p:spPr>
          <a:xfrm>
            <a:off x="5821215" y="3927215"/>
            <a:ext cx="6197359" cy="833607"/>
          </a:xfrm>
          <a:prstGeom prst="roundRect">
            <a:avLst>
              <a:gd name="adj" fmla="val 50000"/>
            </a:avLst>
          </a:prstGeom>
          <a:solidFill>
            <a:srgbClr val="D5B8EA">
              <a:alpha val="19000"/>
            </a:srgbClr>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a:t>
            </a:r>
          </a:p>
        </p:txBody>
      </p:sp>
      <p:sp>
        <p:nvSpPr>
          <p:cNvPr id="64" name="Rectangle: Rounded Corners 63">
            <a:extLst>
              <a:ext uri="{FF2B5EF4-FFF2-40B4-BE49-F238E27FC236}">
                <a16:creationId xmlns:a16="http://schemas.microsoft.com/office/drawing/2014/main" id="{B9F0C500-CD84-49E3-BCFA-CEA054E328E4}"/>
              </a:ext>
            </a:extLst>
          </p:cNvPr>
          <p:cNvSpPr/>
          <p:nvPr/>
        </p:nvSpPr>
        <p:spPr>
          <a:xfrm>
            <a:off x="5821215" y="2516096"/>
            <a:ext cx="6197359" cy="833607"/>
          </a:xfrm>
          <a:prstGeom prst="roundRect">
            <a:avLst>
              <a:gd name="adj" fmla="val 50000"/>
            </a:avLst>
          </a:prstGeom>
          <a:solidFill>
            <a:srgbClr val="D5B8EA">
              <a:alpha val="19000"/>
            </a:srgbClr>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a:t>
            </a:r>
          </a:p>
        </p:txBody>
      </p:sp>
      <p:sp>
        <p:nvSpPr>
          <p:cNvPr id="9" name="Rectangle: Rounded Corners 8">
            <a:extLst>
              <a:ext uri="{FF2B5EF4-FFF2-40B4-BE49-F238E27FC236}">
                <a16:creationId xmlns:a16="http://schemas.microsoft.com/office/drawing/2014/main" id="{65B8E2F9-A58B-43CF-84E6-DA107D4F1278}"/>
              </a:ext>
            </a:extLst>
          </p:cNvPr>
          <p:cNvSpPr/>
          <p:nvPr/>
        </p:nvSpPr>
        <p:spPr>
          <a:xfrm>
            <a:off x="5821215" y="1112013"/>
            <a:ext cx="6197359" cy="833607"/>
          </a:xfrm>
          <a:prstGeom prst="roundRect">
            <a:avLst>
              <a:gd name="adj" fmla="val 50000"/>
            </a:avLst>
          </a:prstGeom>
          <a:solidFill>
            <a:srgbClr val="D5B8EA">
              <a:alpha val="19000"/>
            </a:srgbClr>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a:t>
            </a:r>
          </a:p>
        </p:txBody>
      </p:sp>
      <p:sp>
        <p:nvSpPr>
          <p:cNvPr id="8" name="Oval 7">
            <a:extLst>
              <a:ext uri="{FF2B5EF4-FFF2-40B4-BE49-F238E27FC236}">
                <a16:creationId xmlns:a16="http://schemas.microsoft.com/office/drawing/2014/main" id="{64E44E52-152D-4424-BE11-0A35433F07EF}"/>
              </a:ext>
            </a:extLst>
          </p:cNvPr>
          <p:cNvSpPr/>
          <p:nvPr/>
        </p:nvSpPr>
        <p:spPr>
          <a:xfrm>
            <a:off x="5183336" y="892288"/>
            <a:ext cx="1259998" cy="1259998"/>
          </a:xfrm>
          <a:prstGeom prst="ellipse">
            <a:avLst/>
          </a:prstGeom>
          <a:ln>
            <a:solidFill>
              <a:srgbClr val="002060"/>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IN" dirty="0"/>
          </a:p>
        </p:txBody>
      </p:sp>
      <p:sp>
        <p:nvSpPr>
          <p:cNvPr id="10" name="Oval 9">
            <a:extLst>
              <a:ext uri="{FF2B5EF4-FFF2-40B4-BE49-F238E27FC236}">
                <a16:creationId xmlns:a16="http://schemas.microsoft.com/office/drawing/2014/main" id="{D7FA2DEB-08F7-4D0F-BE1E-7FDE713F8EE3}"/>
              </a:ext>
            </a:extLst>
          </p:cNvPr>
          <p:cNvSpPr/>
          <p:nvPr/>
        </p:nvSpPr>
        <p:spPr>
          <a:xfrm>
            <a:off x="5183336" y="2301960"/>
            <a:ext cx="1259998" cy="1259998"/>
          </a:xfrm>
          <a:prstGeom prst="ellipse">
            <a:avLst/>
          </a:prstGeom>
          <a:ln>
            <a:solidFill>
              <a:srgbClr val="002060"/>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2" name="Oval 11">
            <a:extLst>
              <a:ext uri="{FF2B5EF4-FFF2-40B4-BE49-F238E27FC236}">
                <a16:creationId xmlns:a16="http://schemas.microsoft.com/office/drawing/2014/main" id="{D9B8F071-3F36-4846-BCBA-85E126A3F4DF}"/>
              </a:ext>
            </a:extLst>
          </p:cNvPr>
          <p:cNvSpPr/>
          <p:nvPr/>
        </p:nvSpPr>
        <p:spPr>
          <a:xfrm>
            <a:off x="5183336" y="3711632"/>
            <a:ext cx="1259998" cy="1259998"/>
          </a:xfrm>
          <a:prstGeom prst="ellipse">
            <a:avLst/>
          </a:prstGeom>
          <a:ln>
            <a:solidFill>
              <a:srgbClr val="002060"/>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4" name="Oval 13">
            <a:extLst>
              <a:ext uri="{FF2B5EF4-FFF2-40B4-BE49-F238E27FC236}">
                <a16:creationId xmlns:a16="http://schemas.microsoft.com/office/drawing/2014/main" id="{DEEDDB84-2737-430B-B249-8AB4F2F839B8}"/>
              </a:ext>
            </a:extLst>
          </p:cNvPr>
          <p:cNvSpPr/>
          <p:nvPr/>
        </p:nvSpPr>
        <p:spPr>
          <a:xfrm>
            <a:off x="5183336" y="5121304"/>
            <a:ext cx="1259998" cy="1259998"/>
          </a:xfrm>
          <a:prstGeom prst="ellipse">
            <a:avLst/>
          </a:prstGeom>
          <a:ln>
            <a:solidFill>
              <a:srgbClr val="002060"/>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pic>
        <p:nvPicPr>
          <p:cNvPr id="38" name="Picture 37">
            <a:extLst>
              <a:ext uri="{FF2B5EF4-FFF2-40B4-BE49-F238E27FC236}">
                <a16:creationId xmlns:a16="http://schemas.microsoft.com/office/drawing/2014/main" id="{7602A98B-A3B5-4656-9F1E-4E840780EF62}"/>
              </a:ext>
            </a:extLst>
          </p:cNvPr>
          <p:cNvPicPr>
            <a:picLocks noChangeAspect="1"/>
          </p:cNvPicPr>
          <p:nvPr/>
        </p:nvPicPr>
        <p:blipFill rotWithShape="1">
          <a:blip r:embed="rId4">
            <a:extLst>
              <a:ext uri="{28A0092B-C50C-407E-A947-70E740481C1C}">
                <a14:useLocalDpi xmlns:a14="http://schemas.microsoft.com/office/drawing/2010/main" val="0"/>
              </a:ext>
            </a:extLst>
          </a:blip>
          <a:srcRect l="71458" t="9549" r="1616" b="50433"/>
          <a:stretch/>
        </p:blipFill>
        <p:spPr>
          <a:xfrm flipH="1">
            <a:off x="5469786" y="5264694"/>
            <a:ext cx="686590" cy="1053081"/>
          </a:xfrm>
          <a:prstGeom prst="rect">
            <a:avLst/>
          </a:prstGeom>
        </p:spPr>
      </p:pic>
      <p:pic>
        <p:nvPicPr>
          <p:cNvPr id="40" name="Picture 39">
            <a:extLst>
              <a:ext uri="{FF2B5EF4-FFF2-40B4-BE49-F238E27FC236}">
                <a16:creationId xmlns:a16="http://schemas.microsoft.com/office/drawing/2014/main" id="{5E7FDDEA-B875-4503-BCC8-37EE971A9748}"/>
              </a:ext>
            </a:extLst>
          </p:cNvPr>
          <p:cNvPicPr>
            <a:picLocks noChangeAspect="1"/>
          </p:cNvPicPr>
          <p:nvPr/>
        </p:nvPicPr>
        <p:blipFill rotWithShape="1">
          <a:blip r:embed="rId4">
            <a:extLst>
              <a:ext uri="{28A0092B-C50C-407E-A947-70E740481C1C}">
                <a14:useLocalDpi xmlns:a14="http://schemas.microsoft.com/office/drawing/2010/main" val="0"/>
              </a:ext>
            </a:extLst>
          </a:blip>
          <a:srcRect l="34384" t="55578" r="33634" b="2108"/>
          <a:stretch/>
        </p:blipFill>
        <p:spPr>
          <a:xfrm flipH="1">
            <a:off x="5405318" y="3797569"/>
            <a:ext cx="815526" cy="1113524"/>
          </a:xfrm>
          <a:prstGeom prst="rect">
            <a:avLst/>
          </a:prstGeom>
        </p:spPr>
      </p:pic>
      <p:sp>
        <p:nvSpPr>
          <p:cNvPr id="2" name="Title 1">
            <a:extLst>
              <a:ext uri="{FF2B5EF4-FFF2-40B4-BE49-F238E27FC236}">
                <a16:creationId xmlns:a16="http://schemas.microsoft.com/office/drawing/2014/main" id="{F3DA00FF-4E5A-40E1-9D06-33E9BFB21EB3}"/>
              </a:ext>
            </a:extLst>
          </p:cNvPr>
          <p:cNvSpPr>
            <a:spLocks noGrp="1"/>
          </p:cNvSpPr>
          <p:nvPr>
            <p:ph type="title"/>
          </p:nvPr>
        </p:nvSpPr>
        <p:spPr/>
        <p:txBody>
          <a:bodyPr/>
          <a:lstStyle/>
          <a:p>
            <a:r>
              <a:rPr lang="en-IN" dirty="0"/>
              <a:t>Product Rule</a:t>
            </a:r>
          </a:p>
        </p:txBody>
      </p:sp>
      <p:sp>
        <p:nvSpPr>
          <p:cNvPr id="17" name="TextBox 16">
            <a:extLst>
              <a:ext uri="{FF2B5EF4-FFF2-40B4-BE49-F238E27FC236}">
                <a16:creationId xmlns:a16="http://schemas.microsoft.com/office/drawing/2014/main" id="{4A46A272-0753-4E55-AA61-8A3361FF655B}"/>
              </a:ext>
            </a:extLst>
          </p:cNvPr>
          <p:cNvSpPr txBox="1"/>
          <p:nvPr/>
        </p:nvSpPr>
        <p:spPr>
          <a:xfrm>
            <a:off x="209904" y="1061592"/>
            <a:ext cx="4696093" cy="954107"/>
          </a:xfrm>
          <a:prstGeom prst="rect">
            <a:avLst/>
          </a:prstGeom>
          <a:noFill/>
        </p:spPr>
        <p:txBody>
          <a:bodyPr wrap="square">
            <a:spAutoFit/>
          </a:bodyPr>
          <a:lstStyle/>
          <a:p>
            <a:pPr marL="0" lvl="2" algn="just">
              <a:spcBef>
                <a:spcPts val="600"/>
              </a:spcBef>
            </a:pPr>
            <a:r>
              <a:rPr lang="en-IN" sz="2800" dirty="0">
                <a:solidFill>
                  <a:srgbClr val="002060"/>
                </a:solidFill>
              </a:rPr>
              <a:t>A </a:t>
            </a:r>
            <a:r>
              <a:rPr lang="en-GB" sz="2800" b="1" dirty="0">
                <a:solidFill>
                  <a:srgbClr val="FF0000"/>
                </a:solidFill>
              </a:rPr>
              <a:t>cone</a:t>
            </a:r>
            <a:r>
              <a:rPr lang="en-GB" sz="2800" dirty="0">
                <a:solidFill>
                  <a:srgbClr val="002060"/>
                </a:solidFill>
              </a:rPr>
              <a:t> can be chosen in </a:t>
            </a:r>
            <a:r>
              <a:rPr lang="en-GB" sz="2800" b="1" dirty="0">
                <a:solidFill>
                  <a:srgbClr val="FF0000"/>
                </a:solidFill>
              </a:rPr>
              <a:t>4</a:t>
            </a:r>
            <a:r>
              <a:rPr lang="en-GB" sz="2800" dirty="0">
                <a:solidFill>
                  <a:srgbClr val="002060"/>
                </a:solidFill>
              </a:rPr>
              <a:t> </a:t>
            </a:r>
            <a:r>
              <a:rPr lang="en-IN" sz="2800" dirty="0">
                <a:solidFill>
                  <a:srgbClr val="002060"/>
                </a:solidFill>
              </a:rPr>
              <a:t>different ways.</a:t>
            </a:r>
            <a:endParaRPr lang="en-GB" sz="2800" dirty="0">
              <a:solidFill>
                <a:srgbClr val="002060"/>
              </a:solidFill>
            </a:endParaRPr>
          </a:p>
        </p:txBody>
      </p:sp>
      <p:pic>
        <p:nvPicPr>
          <p:cNvPr id="36" name="Picture 35">
            <a:extLst>
              <a:ext uri="{FF2B5EF4-FFF2-40B4-BE49-F238E27FC236}">
                <a16:creationId xmlns:a16="http://schemas.microsoft.com/office/drawing/2014/main" id="{F5FEDDB9-436E-4CAF-83C2-51B3C0D2BA04}"/>
              </a:ext>
            </a:extLst>
          </p:cNvPr>
          <p:cNvPicPr>
            <a:picLocks noChangeAspect="1"/>
          </p:cNvPicPr>
          <p:nvPr/>
        </p:nvPicPr>
        <p:blipFill rotWithShape="1">
          <a:blip r:embed="rId4">
            <a:extLst>
              <a:ext uri="{28A0092B-C50C-407E-A947-70E740481C1C}">
                <a14:useLocalDpi xmlns:a14="http://schemas.microsoft.com/office/drawing/2010/main" val="0"/>
              </a:ext>
            </a:extLst>
          </a:blip>
          <a:srcRect l="4072" t="7216" r="75161" b="47736"/>
          <a:stretch/>
        </p:blipFill>
        <p:spPr>
          <a:xfrm flipH="1">
            <a:off x="5556432" y="949870"/>
            <a:ext cx="529566" cy="1185480"/>
          </a:xfrm>
          <a:prstGeom prst="rect">
            <a:avLst/>
          </a:prstGeom>
        </p:spPr>
      </p:pic>
      <p:pic>
        <p:nvPicPr>
          <p:cNvPr id="41" name="Picture 40">
            <a:extLst>
              <a:ext uri="{FF2B5EF4-FFF2-40B4-BE49-F238E27FC236}">
                <a16:creationId xmlns:a16="http://schemas.microsoft.com/office/drawing/2014/main" id="{03F3AC69-0129-43AD-BAD7-F5C9B3C2FC0C}"/>
              </a:ext>
            </a:extLst>
          </p:cNvPr>
          <p:cNvPicPr>
            <a:picLocks noChangeAspect="1"/>
          </p:cNvPicPr>
          <p:nvPr/>
        </p:nvPicPr>
        <p:blipFill rotWithShape="1">
          <a:blip r:embed="rId4">
            <a:extLst>
              <a:ext uri="{28A0092B-C50C-407E-A947-70E740481C1C}">
                <a14:useLocalDpi xmlns:a14="http://schemas.microsoft.com/office/drawing/2010/main" val="0"/>
              </a:ext>
            </a:extLst>
          </a:blip>
          <a:srcRect l="73604" t="56340" r="-74" b="1438"/>
          <a:stretch/>
        </p:blipFill>
        <p:spPr>
          <a:xfrm flipH="1">
            <a:off x="5567069" y="2517549"/>
            <a:ext cx="504652" cy="830701"/>
          </a:xfrm>
          <a:prstGeom prst="rect">
            <a:avLst/>
          </a:prstGeom>
        </p:spPr>
      </p:pic>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3B0FBF0-92D6-412F-AA64-B7F42E80D4AB}"/>
                  </a:ext>
                </a:extLst>
              </p:cNvPr>
              <p:cNvSpPr txBox="1"/>
              <p:nvPr/>
            </p:nvSpPr>
            <p:spPr>
              <a:xfrm>
                <a:off x="214241" y="3783112"/>
                <a:ext cx="4897742" cy="954107"/>
              </a:xfrm>
              <a:prstGeom prst="rect">
                <a:avLst/>
              </a:prstGeom>
              <a:noFill/>
            </p:spPr>
            <p:txBody>
              <a:bodyPr wrap="square">
                <a:spAutoFit/>
              </a:bodyPr>
              <a:lstStyle>
                <a:defPPr>
                  <a:defRPr lang="en-US"/>
                </a:defPPr>
                <a:lvl3pPr marL="0" lvl="2" algn="ctr">
                  <a:spcBef>
                    <a:spcPts val="600"/>
                  </a:spcBef>
                  <a:defRPr sz="2800"/>
                </a:lvl3pPr>
              </a:lstStyle>
              <a:p>
                <a:pPr lvl="2" algn="just"/>
                <a:r>
                  <a:rPr lang="en-GB" dirty="0">
                    <a:solidFill>
                      <a:srgbClr val="002060"/>
                    </a:solidFill>
                  </a:rPr>
                  <a:t>Hence, there are </a:t>
                </a:r>
                <a14:m>
                  <m:oMath xmlns:m="http://schemas.openxmlformats.org/officeDocument/2006/math">
                    <m:r>
                      <a:rPr lang="en-IN" b="1" i="0" dirty="0" smtClean="0">
                        <a:solidFill>
                          <a:srgbClr val="FF0000"/>
                        </a:solidFill>
                        <a:latin typeface="Cambria Math" panose="02040503050406030204" pitchFamily="18" charset="0"/>
                      </a:rPr>
                      <m:t>𝟒</m:t>
                    </m:r>
                    <m:r>
                      <a:rPr lang="en-GB" b="1" i="0" dirty="0" smtClean="0">
                        <a:solidFill>
                          <a:srgbClr val="FF0000"/>
                        </a:solidFill>
                        <a:latin typeface="Cambria Math" panose="02040503050406030204" pitchFamily="18" charset="0"/>
                      </a:rPr>
                      <m:t>×</m:t>
                    </m:r>
                    <m:r>
                      <a:rPr lang="en-IN" b="1" i="0" dirty="0" smtClean="0">
                        <a:solidFill>
                          <a:srgbClr val="FF0000"/>
                        </a:solidFill>
                        <a:latin typeface="Cambria Math" panose="02040503050406030204" pitchFamily="18" charset="0"/>
                      </a:rPr>
                      <m:t>𝟓</m:t>
                    </m:r>
                    <m:r>
                      <a:rPr lang="en-GB" b="1" i="0" dirty="0" smtClean="0">
                        <a:solidFill>
                          <a:srgbClr val="FF0000"/>
                        </a:solidFill>
                        <a:latin typeface="Cambria Math" panose="02040503050406030204" pitchFamily="18" charset="0"/>
                      </a:rPr>
                      <m:t>=</m:t>
                    </m:r>
                    <m:r>
                      <a:rPr lang="en-IN" b="1" i="0" dirty="0" smtClean="0">
                        <a:solidFill>
                          <a:srgbClr val="FF0000"/>
                        </a:solidFill>
                        <a:latin typeface="Cambria Math" panose="02040503050406030204" pitchFamily="18" charset="0"/>
                      </a:rPr>
                      <m:t>𝟐𝟎</m:t>
                    </m:r>
                  </m:oMath>
                </a14:m>
                <a:r>
                  <a:rPr lang="en-GB" dirty="0">
                    <a:solidFill>
                      <a:srgbClr val="002060"/>
                    </a:solidFill>
                  </a:rPr>
                  <a:t> pairs of a cone and an </a:t>
                </a:r>
                <a:r>
                  <a:rPr lang="en-IN" dirty="0">
                    <a:solidFill>
                      <a:srgbClr val="002060"/>
                    </a:solidFill>
                  </a:rPr>
                  <a:t>ice-cream</a:t>
                </a:r>
                <a:r>
                  <a:rPr lang="en-GB" dirty="0">
                    <a:solidFill>
                      <a:srgbClr val="002060"/>
                    </a:solidFill>
                  </a:rPr>
                  <a:t>.</a:t>
                </a:r>
              </a:p>
            </p:txBody>
          </p:sp>
        </mc:Choice>
        <mc:Fallback xmlns="">
          <p:sp>
            <p:nvSpPr>
              <p:cNvPr id="63" name="TextBox 62">
                <a:extLst>
                  <a:ext uri="{FF2B5EF4-FFF2-40B4-BE49-F238E27FC236}">
                    <a16:creationId xmlns:a16="http://schemas.microsoft.com/office/drawing/2014/main" id="{83B0FBF0-92D6-412F-AA64-B7F42E80D4AB}"/>
                  </a:ext>
                </a:extLst>
              </p:cNvPr>
              <p:cNvSpPr txBox="1">
                <a:spLocks noRot="1" noChangeAspect="1" noMove="1" noResize="1" noEditPoints="1" noAdjustHandles="1" noChangeArrowheads="1" noChangeShapeType="1" noTextEdit="1"/>
              </p:cNvSpPr>
              <p:nvPr/>
            </p:nvSpPr>
            <p:spPr>
              <a:xfrm>
                <a:off x="214241" y="3783112"/>
                <a:ext cx="4897742" cy="954107"/>
              </a:xfrm>
              <a:prstGeom prst="rect">
                <a:avLst/>
              </a:prstGeom>
              <a:blipFill>
                <a:blip r:embed="rId5"/>
                <a:stretch>
                  <a:fillRect l="-2488" t="-7051" r="-1119" b="-17308"/>
                </a:stretch>
              </a:blipFill>
            </p:spPr>
            <p:txBody>
              <a:bodyPr/>
              <a:lstStyle/>
              <a:p>
                <a:r>
                  <a:rPr lang="en-IN">
                    <a:noFill/>
                  </a:rPr>
                  <a:t> </a:t>
                </a:r>
              </a:p>
            </p:txBody>
          </p:sp>
        </mc:Fallback>
      </mc:AlternateContent>
      <p:pic>
        <p:nvPicPr>
          <p:cNvPr id="24" name="Picture 23">
            <a:extLst>
              <a:ext uri="{FF2B5EF4-FFF2-40B4-BE49-F238E27FC236}">
                <a16:creationId xmlns:a16="http://schemas.microsoft.com/office/drawing/2014/main" id="{3B4D3B7E-B046-4B90-BC47-DAFB337732FE}"/>
              </a:ext>
            </a:extLst>
          </p:cNvPr>
          <p:cNvPicPr>
            <a:picLocks noChangeAspect="1"/>
          </p:cNvPicPr>
          <p:nvPr/>
        </p:nvPicPr>
        <p:blipFill rotWithShape="1">
          <a:blip r:embed="rId6">
            <a:extLst>
              <a:ext uri="{28A0092B-C50C-407E-A947-70E740481C1C}">
                <a14:useLocalDpi xmlns:a14="http://schemas.microsoft.com/office/drawing/2010/main" val="0"/>
              </a:ext>
            </a:extLst>
          </a:blip>
          <a:srcRect l="18525" t="9549" r="18525" b="13172"/>
          <a:stretch/>
        </p:blipFill>
        <p:spPr>
          <a:xfrm flipH="1">
            <a:off x="9940949" y="1212057"/>
            <a:ext cx="774848" cy="633518"/>
          </a:xfrm>
          <a:prstGeom prst="rect">
            <a:avLst/>
          </a:prstGeom>
        </p:spPr>
      </p:pic>
      <p:pic>
        <p:nvPicPr>
          <p:cNvPr id="25" name="Picture 24">
            <a:extLst>
              <a:ext uri="{FF2B5EF4-FFF2-40B4-BE49-F238E27FC236}">
                <a16:creationId xmlns:a16="http://schemas.microsoft.com/office/drawing/2014/main" id="{FD66850E-4E72-4D36-892B-4B561DB7A6B6}"/>
              </a:ext>
            </a:extLst>
          </p:cNvPr>
          <p:cNvPicPr>
            <a:picLocks noChangeAspect="1"/>
          </p:cNvPicPr>
          <p:nvPr/>
        </p:nvPicPr>
        <p:blipFill rotWithShape="1">
          <a:blip r:embed="rId7">
            <a:extLst>
              <a:ext uri="{28A0092B-C50C-407E-A947-70E740481C1C}">
                <a14:useLocalDpi xmlns:a14="http://schemas.microsoft.com/office/drawing/2010/main" val="0"/>
              </a:ext>
            </a:extLst>
          </a:blip>
          <a:srcRect l="22817" t="10791" r="22817" b="10791"/>
          <a:stretch/>
        </p:blipFill>
        <p:spPr>
          <a:xfrm flipH="1">
            <a:off x="7710837" y="1163325"/>
            <a:ext cx="760178" cy="730982"/>
          </a:xfrm>
          <a:prstGeom prst="rect">
            <a:avLst/>
          </a:prstGeom>
        </p:spPr>
      </p:pic>
      <p:pic>
        <p:nvPicPr>
          <p:cNvPr id="26" name="Picture 25">
            <a:extLst>
              <a:ext uri="{FF2B5EF4-FFF2-40B4-BE49-F238E27FC236}">
                <a16:creationId xmlns:a16="http://schemas.microsoft.com/office/drawing/2014/main" id="{4F8CD35A-2BCC-49AD-9F6F-DF9141F205C9}"/>
              </a:ext>
            </a:extLst>
          </p:cNvPr>
          <p:cNvPicPr>
            <a:picLocks noChangeAspect="1"/>
          </p:cNvPicPr>
          <p:nvPr/>
        </p:nvPicPr>
        <p:blipFill rotWithShape="1">
          <a:blip r:embed="rId8">
            <a:extLst>
              <a:ext uri="{28A0092B-C50C-407E-A947-70E740481C1C}">
                <a14:useLocalDpi xmlns:a14="http://schemas.microsoft.com/office/drawing/2010/main" val="0"/>
              </a:ext>
            </a:extLst>
          </a:blip>
          <a:srcRect l="23365" t="11383" r="22125" b="10391"/>
          <a:stretch/>
        </p:blipFill>
        <p:spPr>
          <a:xfrm flipH="1">
            <a:off x="6634745" y="1155832"/>
            <a:ext cx="779714" cy="745968"/>
          </a:xfrm>
          <a:prstGeom prst="rect">
            <a:avLst/>
          </a:prstGeom>
        </p:spPr>
      </p:pic>
      <p:pic>
        <p:nvPicPr>
          <p:cNvPr id="27" name="Picture 26">
            <a:extLst>
              <a:ext uri="{FF2B5EF4-FFF2-40B4-BE49-F238E27FC236}">
                <a16:creationId xmlns:a16="http://schemas.microsoft.com/office/drawing/2014/main" id="{D0F8BA8F-D559-4CC6-BF58-0A6542925989}"/>
              </a:ext>
            </a:extLst>
          </p:cNvPr>
          <p:cNvPicPr>
            <a:picLocks noChangeAspect="1"/>
          </p:cNvPicPr>
          <p:nvPr/>
        </p:nvPicPr>
        <p:blipFill rotWithShape="1">
          <a:blip r:embed="rId9">
            <a:extLst>
              <a:ext uri="{28A0092B-C50C-407E-A947-70E740481C1C}">
                <a14:useLocalDpi xmlns:a14="http://schemas.microsoft.com/office/drawing/2010/main" val="0"/>
              </a:ext>
            </a:extLst>
          </a:blip>
          <a:srcRect l="20963" t="11130" r="21742" b="11130"/>
          <a:stretch/>
        </p:blipFill>
        <p:spPr>
          <a:xfrm flipH="1">
            <a:off x="8767393" y="1132485"/>
            <a:ext cx="877178" cy="792662"/>
          </a:xfrm>
          <a:prstGeom prst="rect">
            <a:avLst/>
          </a:prstGeom>
        </p:spPr>
      </p:pic>
      <p:pic>
        <p:nvPicPr>
          <p:cNvPr id="28" name="Picture 27">
            <a:extLst>
              <a:ext uri="{FF2B5EF4-FFF2-40B4-BE49-F238E27FC236}">
                <a16:creationId xmlns:a16="http://schemas.microsoft.com/office/drawing/2014/main" id="{9EEABC29-C45E-44B4-A809-1CC3B6EC9871}"/>
              </a:ext>
            </a:extLst>
          </p:cNvPr>
          <p:cNvPicPr>
            <a:picLocks noChangeAspect="1"/>
          </p:cNvPicPr>
          <p:nvPr/>
        </p:nvPicPr>
        <p:blipFill rotWithShape="1">
          <a:blip r:embed="rId3">
            <a:extLst>
              <a:ext uri="{28A0092B-C50C-407E-A947-70E740481C1C}">
                <a14:useLocalDpi xmlns:a14="http://schemas.microsoft.com/office/drawing/2010/main" val="0"/>
              </a:ext>
            </a:extLst>
          </a:blip>
          <a:srcRect l="21917" t="9878" r="22168" b="9878"/>
          <a:stretch/>
        </p:blipFill>
        <p:spPr>
          <a:xfrm flipH="1">
            <a:off x="11012176" y="1138960"/>
            <a:ext cx="814986" cy="779712"/>
          </a:xfrm>
          <a:prstGeom prst="rect">
            <a:avLst/>
          </a:prstGeom>
        </p:spPr>
      </p:pic>
      <p:sp>
        <p:nvSpPr>
          <p:cNvPr id="60" name="TextBox 59">
            <a:extLst>
              <a:ext uri="{FF2B5EF4-FFF2-40B4-BE49-F238E27FC236}">
                <a16:creationId xmlns:a16="http://schemas.microsoft.com/office/drawing/2014/main" id="{54345379-292A-4016-A1AF-CA3B528E54A8}"/>
              </a:ext>
            </a:extLst>
          </p:cNvPr>
          <p:cNvSpPr txBox="1"/>
          <p:nvPr/>
        </p:nvSpPr>
        <p:spPr>
          <a:xfrm>
            <a:off x="209904" y="2422352"/>
            <a:ext cx="4821761" cy="954107"/>
          </a:xfrm>
          <a:prstGeom prst="rect">
            <a:avLst/>
          </a:prstGeom>
          <a:noFill/>
        </p:spPr>
        <p:txBody>
          <a:bodyPr wrap="square">
            <a:spAutoFit/>
          </a:bodyPr>
          <a:lstStyle/>
          <a:p>
            <a:pPr marL="0" lvl="2" algn="just">
              <a:spcBef>
                <a:spcPts val="600"/>
              </a:spcBef>
            </a:pPr>
            <a:r>
              <a:rPr lang="en-IN" sz="2800" dirty="0">
                <a:solidFill>
                  <a:srgbClr val="002060"/>
                </a:solidFill>
              </a:rPr>
              <a:t>An </a:t>
            </a:r>
            <a:r>
              <a:rPr lang="en-GB" sz="2800" b="1" dirty="0">
                <a:solidFill>
                  <a:srgbClr val="FF0000"/>
                </a:solidFill>
              </a:rPr>
              <a:t>ice </a:t>
            </a:r>
            <a:r>
              <a:rPr lang="en-IN" sz="2800" b="1" dirty="0">
                <a:solidFill>
                  <a:srgbClr val="FF0000"/>
                </a:solidFill>
              </a:rPr>
              <a:t>cream</a:t>
            </a:r>
            <a:r>
              <a:rPr lang="en-GB" sz="2800" dirty="0">
                <a:solidFill>
                  <a:srgbClr val="002060"/>
                </a:solidFill>
              </a:rPr>
              <a:t> can be chosen in </a:t>
            </a:r>
            <a:r>
              <a:rPr lang="en-GB" sz="2800" b="1" dirty="0">
                <a:solidFill>
                  <a:srgbClr val="FF0000"/>
                </a:solidFill>
              </a:rPr>
              <a:t>5</a:t>
            </a:r>
            <a:r>
              <a:rPr lang="en-GB" sz="2800" dirty="0">
                <a:solidFill>
                  <a:srgbClr val="002060"/>
                </a:solidFill>
              </a:rPr>
              <a:t> </a:t>
            </a:r>
            <a:r>
              <a:rPr lang="en-IN" sz="2800" dirty="0">
                <a:solidFill>
                  <a:srgbClr val="002060"/>
                </a:solidFill>
              </a:rPr>
              <a:t>different ways.</a:t>
            </a:r>
            <a:endParaRPr lang="en-GB" sz="2800" dirty="0">
              <a:solidFill>
                <a:srgbClr val="002060"/>
              </a:solidFill>
            </a:endParaRPr>
          </a:p>
        </p:txBody>
      </p:sp>
      <p:pic>
        <p:nvPicPr>
          <p:cNvPr id="71" name="Picture 70">
            <a:extLst>
              <a:ext uri="{FF2B5EF4-FFF2-40B4-BE49-F238E27FC236}">
                <a16:creationId xmlns:a16="http://schemas.microsoft.com/office/drawing/2014/main" id="{2B1271C4-D270-403C-B0A3-806224E26809}"/>
              </a:ext>
            </a:extLst>
          </p:cNvPr>
          <p:cNvPicPr>
            <a:picLocks noChangeAspect="1"/>
          </p:cNvPicPr>
          <p:nvPr/>
        </p:nvPicPr>
        <p:blipFill rotWithShape="1">
          <a:blip r:embed="rId6">
            <a:extLst>
              <a:ext uri="{28A0092B-C50C-407E-A947-70E740481C1C}">
                <a14:useLocalDpi xmlns:a14="http://schemas.microsoft.com/office/drawing/2010/main" val="0"/>
              </a:ext>
            </a:extLst>
          </a:blip>
          <a:srcRect l="18525" t="9549" r="18525" b="13172"/>
          <a:stretch/>
        </p:blipFill>
        <p:spPr>
          <a:xfrm flipH="1">
            <a:off x="8933325" y="2616140"/>
            <a:ext cx="774848" cy="633518"/>
          </a:xfrm>
          <a:prstGeom prst="rect">
            <a:avLst/>
          </a:prstGeom>
        </p:spPr>
      </p:pic>
      <p:pic>
        <p:nvPicPr>
          <p:cNvPr id="72" name="Picture 71">
            <a:extLst>
              <a:ext uri="{FF2B5EF4-FFF2-40B4-BE49-F238E27FC236}">
                <a16:creationId xmlns:a16="http://schemas.microsoft.com/office/drawing/2014/main" id="{15C59DDF-EA80-4C23-AC18-FCA1FDED86A6}"/>
              </a:ext>
            </a:extLst>
          </p:cNvPr>
          <p:cNvPicPr>
            <a:picLocks noChangeAspect="1"/>
          </p:cNvPicPr>
          <p:nvPr/>
        </p:nvPicPr>
        <p:blipFill rotWithShape="1">
          <a:blip r:embed="rId7">
            <a:extLst>
              <a:ext uri="{28A0092B-C50C-407E-A947-70E740481C1C}">
                <a14:useLocalDpi xmlns:a14="http://schemas.microsoft.com/office/drawing/2010/main" val="0"/>
              </a:ext>
            </a:extLst>
          </a:blip>
          <a:srcRect l="22817" t="10791" r="22817" b="10791"/>
          <a:stretch/>
        </p:blipFill>
        <p:spPr>
          <a:xfrm flipH="1">
            <a:off x="6701124" y="2567408"/>
            <a:ext cx="760178" cy="730982"/>
          </a:xfrm>
          <a:prstGeom prst="rect">
            <a:avLst/>
          </a:prstGeom>
        </p:spPr>
      </p:pic>
      <p:pic>
        <p:nvPicPr>
          <p:cNvPr id="73" name="Picture 72">
            <a:extLst>
              <a:ext uri="{FF2B5EF4-FFF2-40B4-BE49-F238E27FC236}">
                <a16:creationId xmlns:a16="http://schemas.microsoft.com/office/drawing/2014/main" id="{576F7C82-69EA-4559-B5CA-10BCAD3F2E45}"/>
              </a:ext>
            </a:extLst>
          </p:cNvPr>
          <p:cNvPicPr>
            <a:picLocks noChangeAspect="1"/>
          </p:cNvPicPr>
          <p:nvPr/>
        </p:nvPicPr>
        <p:blipFill rotWithShape="1">
          <a:blip r:embed="rId8">
            <a:extLst>
              <a:ext uri="{28A0092B-C50C-407E-A947-70E740481C1C}">
                <a14:useLocalDpi xmlns:a14="http://schemas.microsoft.com/office/drawing/2010/main" val="0"/>
              </a:ext>
            </a:extLst>
          </a:blip>
          <a:srcRect l="23365" t="11383" r="22125" b="10391"/>
          <a:stretch/>
        </p:blipFill>
        <p:spPr>
          <a:xfrm flipH="1">
            <a:off x="11130487" y="2559915"/>
            <a:ext cx="779714" cy="745968"/>
          </a:xfrm>
          <a:prstGeom prst="rect">
            <a:avLst/>
          </a:prstGeom>
        </p:spPr>
      </p:pic>
      <p:pic>
        <p:nvPicPr>
          <p:cNvPr id="74" name="Picture 73">
            <a:extLst>
              <a:ext uri="{FF2B5EF4-FFF2-40B4-BE49-F238E27FC236}">
                <a16:creationId xmlns:a16="http://schemas.microsoft.com/office/drawing/2014/main" id="{5C49894D-9097-452B-AB1B-9E9640530F7E}"/>
              </a:ext>
            </a:extLst>
          </p:cNvPr>
          <p:cNvPicPr>
            <a:picLocks noChangeAspect="1"/>
          </p:cNvPicPr>
          <p:nvPr/>
        </p:nvPicPr>
        <p:blipFill rotWithShape="1">
          <a:blip r:embed="rId9">
            <a:extLst>
              <a:ext uri="{28A0092B-C50C-407E-A947-70E740481C1C}">
                <a14:useLocalDpi xmlns:a14="http://schemas.microsoft.com/office/drawing/2010/main" val="0"/>
              </a:ext>
            </a:extLst>
          </a:blip>
          <a:srcRect l="20963" t="11130" r="21742" b="11130"/>
          <a:stretch/>
        </p:blipFill>
        <p:spPr>
          <a:xfrm flipH="1">
            <a:off x="10023988" y="2536568"/>
            <a:ext cx="877178" cy="792662"/>
          </a:xfrm>
          <a:prstGeom prst="rect">
            <a:avLst/>
          </a:prstGeom>
        </p:spPr>
      </p:pic>
      <p:pic>
        <p:nvPicPr>
          <p:cNvPr id="76" name="Picture 75">
            <a:extLst>
              <a:ext uri="{FF2B5EF4-FFF2-40B4-BE49-F238E27FC236}">
                <a16:creationId xmlns:a16="http://schemas.microsoft.com/office/drawing/2014/main" id="{61D334A7-CB72-4712-B60D-850738450149}"/>
              </a:ext>
            </a:extLst>
          </p:cNvPr>
          <p:cNvPicPr>
            <a:picLocks noChangeAspect="1"/>
          </p:cNvPicPr>
          <p:nvPr/>
        </p:nvPicPr>
        <p:blipFill rotWithShape="1">
          <a:blip r:embed="rId6">
            <a:extLst>
              <a:ext uri="{28A0092B-C50C-407E-A947-70E740481C1C}">
                <a14:useLocalDpi xmlns:a14="http://schemas.microsoft.com/office/drawing/2010/main" val="0"/>
              </a:ext>
            </a:extLst>
          </a:blip>
          <a:srcRect l="18525" t="9549" r="18525" b="13172"/>
          <a:stretch/>
        </p:blipFill>
        <p:spPr>
          <a:xfrm flipH="1">
            <a:off x="6727478" y="4027259"/>
            <a:ext cx="774848" cy="633518"/>
          </a:xfrm>
          <a:prstGeom prst="rect">
            <a:avLst/>
          </a:prstGeom>
        </p:spPr>
      </p:pic>
      <p:pic>
        <p:nvPicPr>
          <p:cNvPr id="77" name="Picture 76">
            <a:extLst>
              <a:ext uri="{FF2B5EF4-FFF2-40B4-BE49-F238E27FC236}">
                <a16:creationId xmlns:a16="http://schemas.microsoft.com/office/drawing/2014/main" id="{D46A8E23-7AE2-4E85-8CC9-213F66CE2267}"/>
              </a:ext>
            </a:extLst>
          </p:cNvPr>
          <p:cNvPicPr>
            <a:picLocks noChangeAspect="1"/>
          </p:cNvPicPr>
          <p:nvPr/>
        </p:nvPicPr>
        <p:blipFill rotWithShape="1">
          <a:blip r:embed="rId7">
            <a:extLst>
              <a:ext uri="{28A0092B-C50C-407E-A947-70E740481C1C}">
                <a14:useLocalDpi xmlns:a14="http://schemas.microsoft.com/office/drawing/2010/main" val="0"/>
              </a:ext>
            </a:extLst>
          </a:blip>
          <a:srcRect l="22817" t="10791" r="22817" b="10791"/>
          <a:stretch/>
        </p:blipFill>
        <p:spPr>
          <a:xfrm flipH="1">
            <a:off x="10082488" y="3978527"/>
            <a:ext cx="760178" cy="730982"/>
          </a:xfrm>
          <a:prstGeom prst="rect">
            <a:avLst/>
          </a:prstGeom>
        </p:spPr>
      </p:pic>
      <p:pic>
        <p:nvPicPr>
          <p:cNvPr id="78" name="Picture 77">
            <a:extLst>
              <a:ext uri="{FF2B5EF4-FFF2-40B4-BE49-F238E27FC236}">
                <a16:creationId xmlns:a16="http://schemas.microsoft.com/office/drawing/2014/main" id="{FE1B4FC7-8535-409E-AB00-001EEFA56345}"/>
              </a:ext>
            </a:extLst>
          </p:cNvPr>
          <p:cNvPicPr>
            <a:picLocks noChangeAspect="1"/>
          </p:cNvPicPr>
          <p:nvPr/>
        </p:nvPicPr>
        <p:blipFill rotWithShape="1">
          <a:blip r:embed="rId8">
            <a:extLst>
              <a:ext uri="{28A0092B-C50C-407E-A947-70E740481C1C}">
                <a14:useLocalDpi xmlns:a14="http://schemas.microsoft.com/office/drawing/2010/main" val="0"/>
              </a:ext>
            </a:extLst>
          </a:blip>
          <a:srcRect l="23365" t="11383" r="22125" b="10391"/>
          <a:stretch/>
        </p:blipFill>
        <p:spPr>
          <a:xfrm flipH="1">
            <a:off x="7821610" y="3971034"/>
            <a:ext cx="779714" cy="745968"/>
          </a:xfrm>
          <a:prstGeom prst="rect">
            <a:avLst/>
          </a:prstGeom>
        </p:spPr>
      </p:pic>
      <p:pic>
        <p:nvPicPr>
          <p:cNvPr id="79" name="Picture 78">
            <a:extLst>
              <a:ext uri="{FF2B5EF4-FFF2-40B4-BE49-F238E27FC236}">
                <a16:creationId xmlns:a16="http://schemas.microsoft.com/office/drawing/2014/main" id="{16739C7A-C855-44EE-AC4A-41F29A756182}"/>
              </a:ext>
            </a:extLst>
          </p:cNvPr>
          <p:cNvPicPr>
            <a:picLocks noChangeAspect="1"/>
          </p:cNvPicPr>
          <p:nvPr/>
        </p:nvPicPr>
        <p:blipFill rotWithShape="1">
          <a:blip r:embed="rId9">
            <a:extLst>
              <a:ext uri="{28A0092B-C50C-407E-A947-70E740481C1C}">
                <a14:useLocalDpi xmlns:a14="http://schemas.microsoft.com/office/drawing/2010/main" val="0"/>
              </a:ext>
            </a:extLst>
          </a:blip>
          <a:srcRect l="20963" t="11130" r="21742" b="11130"/>
          <a:stretch/>
        </p:blipFill>
        <p:spPr>
          <a:xfrm flipH="1">
            <a:off x="8850432" y="3947687"/>
            <a:ext cx="877178" cy="792662"/>
          </a:xfrm>
          <a:prstGeom prst="rect">
            <a:avLst/>
          </a:prstGeom>
        </p:spPr>
      </p:pic>
      <p:pic>
        <p:nvPicPr>
          <p:cNvPr id="80" name="Picture 79">
            <a:extLst>
              <a:ext uri="{FF2B5EF4-FFF2-40B4-BE49-F238E27FC236}">
                <a16:creationId xmlns:a16="http://schemas.microsoft.com/office/drawing/2014/main" id="{10D28E76-CAA3-451E-9034-329E428572A9}"/>
              </a:ext>
            </a:extLst>
          </p:cNvPr>
          <p:cNvPicPr>
            <a:picLocks noChangeAspect="1"/>
          </p:cNvPicPr>
          <p:nvPr/>
        </p:nvPicPr>
        <p:blipFill rotWithShape="1">
          <a:blip r:embed="rId3">
            <a:extLst>
              <a:ext uri="{28A0092B-C50C-407E-A947-70E740481C1C}">
                <a14:useLocalDpi xmlns:a14="http://schemas.microsoft.com/office/drawing/2010/main" val="0"/>
              </a:ext>
            </a:extLst>
          </a:blip>
          <a:srcRect l="21917" t="9878" r="22168" b="9878"/>
          <a:stretch/>
        </p:blipFill>
        <p:spPr>
          <a:xfrm flipH="1">
            <a:off x="11095215" y="3954162"/>
            <a:ext cx="814986" cy="779712"/>
          </a:xfrm>
          <a:prstGeom prst="rect">
            <a:avLst/>
          </a:prstGeom>
        </p:spPr>
      </p:pic>
      <p:pic>
        <p:nvPicPr>
          <p:cNvPr id="81" name="Picture 80">
            <a:extLst>
              <a:ext uri="{FF2B5EF4-FFF2-40B4-BE49-F238E27FC236}">
                <a16:creationId xmlns:a16="http://schemas.microsoft.com/office/drawing/2014/main" id="{DE5449E7-7EC1-498D-931F-C491321A6074}"/>
              </a:ext>
            </a:extLst>
          </p:cNvPr>
          <p:cNvPicPr>
            <a:picLocks noChangeAspect="1"/>
          </p:cNvPicPr>
          <p:nvPr/>
        </p:nvPicPr>
        <p:blipFill rotWithShape="1">
          <a:blip r:embed="rId6">
            <a:extLst>
              <a:ext uri="{28A0092B-C50C-407E-A947-70E740481C1C}">
                <a14:useLocalDpi xmlns:a14="http://schemas.microsoft.com/office/drawing/2010/main" val="0"/>
              </a:ext>
            </a:extLst>
          </a:blip>
          <a:srcRect l="18525" t="9549" r="18525" b="13172"/>
          <a:stretch/>
        </p:blipFill>
        <p:spPr>
          <a:xfrm flipH="1">
            <a:off x="11135353" y="5437781"/>
            <a:ext cx="774848" cy="633518"/>
          </a:xfrm>
          <a:prstGeom prst="rect">
            <a:avLst/>
          </a:prstGeom>
        </p:spPr>
      </p:pic>
      <p:pic>
        <p:nvPicPr>
          <p:cNvPr id="82" name="Picture 81">
            <a:extLst>
              <a:ext uri="{FF2B5EF4-FFF2-40B4-BE49-F238E27FC236}">
                <a16:creationId xmlns:a16="http://schemas.microsoft.com/office/drawing/2014/main" id="{54AC9F24-9283-4616-A1AB-B27536A02787}"/>
              </a:ext>
            </a:extLst>
          </p:cNvPr>
          <p:cNvPicPr>
            <a:picLocks noChangeAspect="1"/>
          </p:cNvPicPr>
          <p:nvPr/>
        </p:nvPicPr>
        <p:blipFill rotWithShape="1">
          <a:blip r:embed="rId7">
            <a:extLst>
              <a:ext uri="{28A0092B-C50C-407E-A947-70E740481C1C}">
                <a14:useLocalDpi xmlns:a14="http://schemas.microsoft.com/office/drawing/2010/main" val="0"/>
              </a:ext>
            </a:extLst>
          </a:blip>
          <a:srcRect l="22817" t="10791" r="22817" b="10791"/>
          <a:stretch/>
        </p:blipFill>
        <p:spPr>
          <a:xfrm flipH="1">
            <a:off x="7793876" y="5389049"/>
            <a:ext cx="760178" cy="730982"/>
          </a:xfrm>
          <a:prstGeom prst="rect">
            <a:avLst/>
          </a:prstGeom>
        </p:spPr>
      </p:pic>
      <p:pic>
        <p:nvPicPr>
          <p:cNvPr id="83" name="Picture 82">
            <a:extLst>
              <a:ext uri="{FF2B5EF4-FFF2-40B4-BE49-F238E27FC236}">
                <a16:creationId xmlns:a16="http://schemas.microsoft.com/office/drawing/2014/main" id="{E74B8979-C6CE-456A-892C-A71F130C3324}"/>
              </a:ext>
            </a:extLst>
          </p:cNvPr>
          <p:cNvPicPr>
            <a:picLocks noChangeAspect="1"/>
          </p:cNvPicPr>
          <p:nvPr/>
        </p:nvPicPr>
        <p:blipFill rotWithShape="1">
          <a:blip r:embed="rId8">
            <a:extLst>
              <a:ext uri="{28A0092B-C50C-407E-A947-70E740481C1C}">
                <a14:useLocalDpi xmlns:a14="http://schemas.microsoft.com/office/drawing/2010/main" val="0"/>
              </a:ext>
            </a:extLst>
          </a:blip>
          <a:srcRect l="23365" t="11383" r="22125" b="10391"/>
          <a:stretch/>
        </p:blipFill>
        <p:spPr>
          <a:xfrm flipH="1">
            <a:off x="8859358" y="5381556"/>
            <a:ext cx="779714" cy="745968"/>
          </a:xfrm>
          <a:prstGeom prst="rect">
            <a:avLst/>
          </a:prstGeom>
        </p:spPr>
      </p:pic>
      <p:pic>
        <p:nvPicPr>
          <p:cNvPr id="84" name="Picture 83">
            <a:extLst>
              <a:ext uri="{FF2B5EF4-FFF2-40B4-BE49-F238E27FC236}">
                <a16:creationId xmlns:a16="http://schemas.microsoft.com/office/drawing/2014/main" id="{E196900A-76B4-4518-8215-314B464115A2}"/>
              </a:ext>
            </a:extLst>
          </p:cNvPr>
          <p:cNvPicPr>
            <a:picLocks noChangeAspect="1"/>
          </p:cNvPicPr>
          <p:nvPr/>
        </p:nvPicPr>
        <p:blipFill rotWithShape="1">
          <a:blip r:embed="rId9">
            <a:extLst>
              <a:ext uri="{28A0092B-C50C-407E-A947-70E740481C1C}">
                <a14:useLocalDpi xmlns:a14="http://schemas.microsoft.com/office/drawing/2010/main" val="0"/>
              </a:ext>
            </a:extLst>
          </a:blip>
          <a:srcRect l="20963" t="11130" r="21742" b="11130"/>
          <a:stretch/>
        </p:blipFill>
        <p:spPr>
          <a:xfrm flipH="1">
            <a:off x="6680016" y="5358209"/>
            <a:ext cx="877178" cy="792662"/>
          </a:xfrm>
          <a:prstGeom prst="rect">
            <a:avLst/>
          </a:prstGeom>
        </p:spPr>
      </p:pic>
    </p:spTree>
    <p:extLst>
      <p:ext uri="{BB962C8B-B14F-4D97-AF65-F5344CB8AC3E}">
        <p14:creationId xmlns:p14="http://schemas.microsoft.com/office/powerpoint/2010/main" val="2160441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8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8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8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5" grpId="0" animBg="1"/>
      <p:bldP spid="64" grpId="0" animBg="1"/>
      <p:bldP spid="9" grpId="0" animBg="1"/>
      <p:bldP spid="8" grpId="0" animBg="1"/>
      <p:bldP spid="17" grpId="0"/>
      <p:bldP spid="63" grpId="0"/>
      <p:bldP spid="6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EAA79-D86C-49AE-B362-83FDD3FA199D}"/>
              </a:ext>
            </a:extLst>
          </p:cNvPr>
          <p:cNvSpPr>
            <a:spLocks noGrp="1"/>
          </p:cNvSpPr>
          <p:nvPr>
            <p:ph type="title"/>
          </p:nvPr>
        </p:nvSpPr>
        <p:spPr/>
        <p:txBody>
          <a:bodyPr/>
          <a:lstStyle/>
          <a:p>
            <a:r>
              <a:rPr lang="en-IN" dirty="0"/>
              <a:t>Sum Rule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7D54A1-71DA-4FDB-B04D-D14FFAF993B7}"/>
                  </a:ext>
                </a:extLst>
              </p:cNvPr>
              <p:cNvSpPr>
                <a:spLocks noGrp="1"/>
              </p:cNvSpPr>
              <p:nvPr>
                <p:ph idx="1"/>
              </p:nvPr>
            </p:nvSpPr>
            <p:spPr/>
            <p:txBody>
              <a:bodyPr/>
              <a:lstStyle/>
              <a:p>
                <a:r>
                  <a:rPr lang="en-IN" dirty="0"/>
                  <a:t>“If an event can be occurred in either in </a:t>
                </a:r>
                <a14:m>
                  <m:oMath xmlns:m="http://schemas.openxmlformats.org/officeDocument/2006/math">
                    <m:r>
                      <a:rPr lang="en-IN" dirty="0">
                        <a:solidFill>
                          <a:srgbClr val="F19D19"/>
                        </a:solidFill>
                        <a:latin typeface="Cambria Math" panose="02040503050406030204" pitchFamily="18" charset="0"/>
                      </a:rPr>
                      <m:t>𝐦</m:t>
                    </m:r>
                  </m:oMath>
                </a14:m>
                <a:r>
                  <a:rPr lang="en-IN" dirty="0"/>
                  <a:t> different  ways or in </a:t>
                </a:r>
                <a14:m>
                  <m:oMath xmlns:m="http://schemas.openxmlformats.org/officeDocument/2006/math">
                    <m:r>
                      <a:rPr lang="en-IN" b="1" i="0" dirty="0" smtClean="0">
                        <a:solidFill>
                          <a:srgbClr val="F19D19"/>
                        </a:solidFill>
                        <a:latin typeface="Cambria Math" panose="02040503050406030204" pitchFamily="18" charset="0"/>
                      </a:rPr>
                      <m:t>𝐧</m:t>
                    </m:r>
                  </m:oMath>
                </a14:m>
                <a:r>
                  <a:rPr lang="en-IN" dirty="0"/>
                  <a:t> different ways, then total number of occurrences of event is given is </a:t>
                </a:r>
                <a14:m>
                  <m:oMath xmlns:m="http://schemas.openxmlformats.org/officeDocument/2006/math">
                    <m:r>
                      <a:rPr lang="en-IN" dirty="0">
                        <a:solidFill>
                          <a:srgbClr val="F19D19"/>
                        </a:solidFill>
                        <a:latin typeface="Cambria Math" panose="02040503050406030204" pitchFamily="18" charset="0"/>
                      </a:rPr>
                      <m:t>𝐦</m:t>
                    </m:r>
                    <m:r>
                      <a:rPr lang="en-IN" dirty="0">
                        <a:solidFill>
                          <a:srgbClr val="F19D19"/>
                        </a:solidFill>
                        <a:latin typeface="Cambria Math" panose="02040503050406030204" pitchFamily="18" charset="0"/>
                      </a:rPr>
                      <m:t>+</m:t>
                    </m:r>
                    <m:r>
                      <a:rPr lang="en-IN" dirty="0">
                        <a:solidFill>
                          <a:srgbClr val="F19D19"/>
                        </a:solidFill>
                        <a:latin typeface="Cambria Math" panose="02040503050406030204" pitchFamily="18" charset="0"/>
                      </a:rPr>
                      <m:t>𝐧</m:t>
                    </m:r>
                  </m:oMath>
                </a14:m>
                <a:r>
                  <a:rPr lang="en-IN" dirty="0"/>
                  <a:t>.”</a:t>
                </a:r>
              </a:p>
              <a:p>
                <a:endParaRPr lang="en-IN" dirty="0"/>
              </a:p>
              <a:p>
                <a:r>
                  <a:rPr lang="en-GB" dirty="0"/>
                  <a:t>“In general, if events </a:t>
                </a:r>
                <a14:m>
                  <m:oMath xmlns:m="http://schemas.openxmlformats.org/officeDocument/2006/math">
                    <m:sSub>
                      <m:sSubPr>
                        <m:ctrlPr>
                          <a:rPr lang="en-IN" i="1" smtClean="0">
                            <a:solidFill>
                              <a:srgbClr val="FF0000"/>
                            </a:solidFill>
                            <a:latin typeface="Cambria Math" panose="02040503050406030204" pitchFamily="18" charset="0"/>
                          </a:rPr>
                        </m:ctrlPr>
                      </m:sSubPr>
                      <m:e>
                        <m:r>
                          <a:rPr lang="en-IN">
                            <a:solidFill>
                              <a:srgbClr val="FF0000"/>
                            </a:solidFill>
                            <a:latin typeface="Cambria Math" panose="02040503050406030204" pitchFamily="18" charset="0"/>
                          </a:rPr>
                          <m:t>𝐄</m:t>
                        </m:r>
                      </m:e>
                      <m:sub>
                        <m:r>
                          <a:rPr lang="en-IN">
                            <a:solidFill>
                              <a:srgbClr val="FF0000"/>
                            </a:solidFill>
                            <a:latin typeface="Cambria Math" panose="02040503050406030204" pitchFamily="18" charset="0"/>
                          </a:rPr>
                          <m:t>𝟏</m:t>
                        </m:r>
                      </m:sub>
                    </m:sSub>
                    <m:r>
                      <a:rPr lang="en-IN">
                        <a:solidFill>
                          <a:srgbClr val="FF0000"/>
                        </a:solidFill>
                        <a:latin typeface="Cambria Math" panose="02040503050406030204" pitchFamily="18" charset="0"/>
                      </a:rPr>
                      <m:t>, </m:t>
                    </m:r>
                    <m:sSub>
                      <m:sSubPr>
                        <m:ctrlPr>
                          <a:rPr lang="en-IN" i="1">
                            <a:solidFill>
                              <a:srgbClr val="FF0000"/>
                            </a:solidFill>
                            <a:latin typeface="Cambria Math" panose="02040503050406030204" pitchFamily="18" charset="0"/>
                          </a:rPr>
                        </m:ctrlPr>
                      </m:sSubPr>
                      <m:e>
                        <m:r>
                          <a:rPr lang="en-IN">
                            <a:solidFill>
                              <a:srgbClr val="FF0000"/>
                            </a:solidFill>
                            <a:latin typeface="Cambria Math" panose="02040503050406030204" pitchFamily="18" charset="0"/>
                          </a:rPr>
                          <m:t>𝐄</m:t>
                        </m:r>
                      </m:e>
                      <m:sub>
                        <m:r>
                          <a:rPr lang="en-IN">
                            <a:solidFill>
                              <a:srgbClr val="FF0000"/>
                            </a:solidFill>
                            <a:latin typeface="Cambria Math" panose="02040503050406030204" pitchFamily="18" charset="0"/>
                          </a:rPr>
                          <m:t>𝟐</m:t>
                        </m:r>
                      </m:sub>
                    </m:sSub>
                    <m:r>
                      <a:rPr lang="en-IN">
                        <a:solidFill>
                          <a:srgbClr val="FF0000"/>
                        </a:solidFill>
                        <a:latin typeface="Cambria Math" panose="02040503050406030204" pitchFamily="18" charset="0"/>
                      </a:rPr>
                      <m:t>, </m:t>
                    </m:r>
                    <m:sSub>
                      <m:sSubPr>
                        <m:ctrlPr>
                          <a:rPr lang="en-IN" i="1">
                            <a:solidFill>
                              <a:srgbClr val="FF0000"/>
                            </a:solidFill>
                            <a:latin typeface="Cambria Math" panose="02040503050406030204" pitchFamily="18" charset="0"/>
                          </a:rPr>
                        </m:ctrlPr>
                      </m:sSubPr>
                      <m:e>
                        <m:r>
                          <a:rPr lang="en-IN">
                            <a:solidFill>
                              <a:srgbClr val="FF0000"/>
                            </a:solidFill>
                            <a:latin typeface="Cambria Math" panose="02040503050406030204" pitchFamily="18" charset="0"/>
                          </a:rPr>
                          <m:t>𝐄</m:t>
                        </m:r>
                      </m:e>
                      <m:sub>
                        <m:r>
                          <a:rPr lang="en-IN">
                            <a:solidFill>
                              <a:srgbClr val="FF0000"/>
                            </a:solidFill>
                            <a:latin typeface="Cambria Math" panose="02040503050406030204" pitchFamily="18" charset="0"/>
                          </a:rPr>
                          <m:t>𝟑</m:t>
                        </m:r>
                      </m:sub>
                    </m:sSub>
                    <m:r>
                      <a:rPr lang="en-IN">
                        <a:solidFill>
                          <a:srgbClr val="FF0000"/>
                        </a:solidFill>
                        <a:latin typeface="Cambria Math" panose="02040503050406030204" pitchFamily="18" charset="0"/>
                      </a:rPr>
                      <m:t>, …</m:t>
                    </m:r>
                    <m:r>
                      <a:rPr lang="en-IN" smtClean="0">
                        <a:solidFill>
                          <a:srgbClr val="FF0000"/>
                        </a:solidFill>
                        <a:latin typeface="Cambria Math" panose="02040503050406030204" pitchFamily="18" charset="0"/>
                      </a:rPr>
                      <m:t>, </m:t>
                    </m:r>
                    <m:sSub>
                      <m:sSubPr>
                        <m:ctrlPr>
                          <a:rPr lang="en-IN" i="1">
                            <a:solidFill>
                              <a:srgbClr val="FF0000"/>
                            </a:solidFill>
                            <a:latin typeface="Cambria Math" panose="02040503050406030204" pitchFamily="18" charset="0"/>
                          </a:rPr>
                        </m:ctrlPr>
                      </m:sSubPr>
                      <m:e>
                        <m:r>
                          <a:rPr lang="en-IN">
                            <a:solidFill>
                              <a:srgbClr val="FF0000"/>
                            </a:solidFill>
                            <a:latin typeface="Cambria Math" panose="02040503050406030204" pitchFamily="18" charset="0"/>
                          </a:rPr>
                          <m:t>𝐄</m:t>
                        </m:r>
                      </m:e>
                      <m:sub>
                        <m:r>
                          <a:rPr lang="en-IN">
                            <a:solidFill>
                              <a:srgbClr val="FF0000"/>
                            </a:solidFill>
                            <a:latin typeface="Cambria Math" panose="02040503050406030204" pitchFamily="18" charset="0"/>
                          </a:rPr>
                          <m:t>𝐧</m:t>
                        </m:r>
                      </m:sub>
                    </m:sSub>
                  </m:oMath>
                </a14:m>
                <a:r>
                  <a:rPr lang="en-GB" dirty="0"/>
                  <a:t> cannot occur </a:t>
                </a:r>
                <a:r>
                  <a:rPr lang="en-IN" dirty="0"/>
                  <a:t>simultaneously</a:t>
                </a:r>
                <a:r>
                  <a:rPr lang="en-GB" dirty="0"/>
                  <a:t> in </a:t>
                </a:r>
                <a14:m>
                  <m:oMath xmlns:m="http://schemas.openxmlformats.org/officeDocument/2006/math">
                    <m:sSub>
                      <m:sSubPr>
                        <m:ctrlPr>
                          <a:rPr lang="en-IN" i="1" dirty="0">
                            <a:solidFill>
                              <a:srgbClr val="F19D19"/>
                            </a:solidFill>
                            <a:latin typeface="Cambria Math" panose="02040503050406030204" pitchFamily="18" charset="0"/>
                          </a:rPr>
                        </m:ctrlPr>
                      </m:sSubPr>
                      <m:e>
                        <m:r>
                          <a:rPr lang="en-IN" dirty="0">
                            <a:solidFill>
                              <a:srgbClr val="F19D19"/>
                            </a:solidFill>
                            <a:latin typeface="Cambria Math" panose="02040503050406030204" pitchFamily="18" charset="0"/>
                          </a:rPr>
                          <m:t>𝐦</m:t>
                        </m:r>
                      </m:e>
                      <m:sub>
                        <m:r>
                          <a:rPr lang="en-IN" dirty="0">
                            <a:solidFill>
                              <a:srgbClr val="F19D19"/>
                            </a:solidFill>
                            <a:latin typeface="Cambria Math" panose="02040503050406030204" pitchFamily="18" charset="0"/>
                          </a:rPr>
                          <m:t>𝟏</m:t>
                        </m:r>
                      </m:sub>
                    </m:sSub>
                    <m:r>
                      <a:rPr lang="en-IN" dirty="0">
                        <a:solidFill>
                          <a:srgbClr val="F19D19"/>
                        </a:solidFill>
                        <a:latin typeface="Cambria Math" panose="02040503050406030204" pitchFamily="18" charset="0"/>
                      </a:rPr>
                      <m:t>, </m:t>
                    </m:r>
                    <m:sSub>
                      <m:sSubPr>
                        <m:ctrlPr>
                          <a:rPr lang="en-IN" i="1" dirty="0">
                            <a:solidFill>
                              <a:srgbClr val="F19D19"/>
                            </a:solidFill>
                            <a:latin typeface="Cambria Math" panose="02040503050406030204" pitchFamily="18" charset="0"/>
                          </a:rPr>
                        </m:ctrlPr>
                      </m:sSubPr>
                      <m:e>
                        <m:r>
                          <a:rPr lang="en-IN" dirty="0">
                            <a:solidFill>
                              <a:srgbClr val="F19D19"/>
                            </a:solidFill>
                            <a:latin typeface="Cambria Math" panose="02040503050406030204" pitchFamily="18" charset="0"/>
                          </a:rPr>
                          <m:t>𝐦</m:t>
                        </m:r>
                      </m:e>
                      <m:sub>
                        <m:r>
                          <a:rPr lang="en-IN" dirty="0">
                            <a:solidFill>
                              <a:srgbClr val="F19D19"/>
                            </a:solidFill>
                            <a:latin typeface="Cambria Math" panose="02040503050406030204" pitchFamily="18" charset="0"/>
                          </a:rPr>
                          <m:t>𝟐</m:t>
                        </m:r>
                      </m:sub>
                    </m:sSub>
                    <m:r>
                      <a:rPr lang="en-IN" dirty="0">
                        <a:solidFill>
                          <a:srgbClr val="F19D19"/>
                        </a:solidFill>
                        <a:latin typeface="Cambria Math" panose="02040503050406030204" pitchFamily="18" charset="0"/>
                      </a:rPr>
                      <m:t>, </m:t>
                    </m:r>
                    <m:sSub>
                      <m:sSubPr>
                        <m:ctrlPr>
                          <a:rPr lang="en-IN" i="1" dirty="0">
                            <a:solidFill>
                              <a:srgbClr val="F19D19"/>
                            </a:solidFill>
                            <a:latin typeface="Cambria Math" panose="02040503050406030204" pitchFamily="18" charset="0"/>
                          </a:rPr>
                        </m:ctrlPr>
                      </m:sSubPr>
                      <m:e>
                        <m:r>
                          <a:rPr lang="en-IN" dirty="0">
                            <a:solidFill>
                              <a:srgbClr val="F19D19"/>
                            </a:solidFill>
                            <a:latin typeface="Cambria Math" panose="02040503050406030204" pitchFamily="18" charset="0"/>
                          </a:rPr>
                          <m:t>𝐦</m:t>
                        </m:r>
                      </m:e>
                      <m:sub>
                        <m:r>
                          <a:rPr lang="en-IN" dirty="0">
                            <a:solidFill>
                              <a:srgbClr val="F19D19"/>
                            </a:solidFill>
                            <a:latin typeface="Cambria Math" panose="02040503050406030204" pitchFamily="18" charset="0"/>
                          </a:rPr>
                          <m:t>𝟐</m:t>
                        </m:r>
                      </m:sub>
                    </m:sSub>
                    <m:r>
                      <a:rPr lang="en-IN" dirty="0">
                        <a:solidFill>
                          <a:srgbClr val="F19D19"/>
                        </a:solidFill>
                        <a:latin typeface="Cambria Math" panose="02040503050406030204" pitchFamily="18" charset="0"/>
                      </a:rPr>
                      <m:t>, …, </m:t>
                    </m:r>
                    <m:sSub>
                      <m:sSubPr>
                        <m:ctrlPr>
                          <a:rPr lang="en-IN" i="1" dirty="0">
                            <a:solidFill>
                              <a:srgbClr val="F19D19"/>
                            </a:solidFill>
                            <a:latin typeface="Cambria Math" panose="02040503050406030204" pitchFamily="18" charset="0"/>
                          </a:rPr>
                        </m:ctrlPr>
                      </m:sSubPr>
                      <m:e>
                        <m:r>
                          <a:rPr lang="en-IN" dirty="0">
                            <a:solidFill>
                              <a:srgbClr val="F19D19"/>
                            </a:solidFill>
                            <a:latin typeface="Cambria Math" panose="02040503050406030204" pitchFamily="18" charset="0"/>
                          </a:rPr>
                          <m:t>𝐦</m:t>
                        </m:r>
                      </m:e>
                      <m:sub>
                        <m:r>
                          <a:rPr lang="en-IN" dirty="0">
                            <a:solidFill>
                              <a:srgbClr val="F19D19"/>
                            </a:solidFill>
                            <a:latin typeface="Cambria Math" panose="02040503050406030204" pitchFamily="18" charset="0"/>
                          </a:rPr>
                          <m:t>𝐧</m:t>
                        </m:r>
                      </m:sub>
                    </m:sSub>
                  </m:oMath>
                </a14:m>
                <a:r>
                  <a:rPr lang="en-GB" dirty="0"/>
                  <a:t> different ways </a:t>
                </a:r>
                <a:r>
                  <a:rPr lang="en-IN" dirty="0"/>
                  <a:t>respectively</a:t>
                </a:r>
                <a:r>
                  <a:rPr lang="en-GB" dirty="0"/>
                  <a:t>, then the total number of occurrences of the events is </a:t>
                </a:r>
                <a14:m>
                  <m:oMath xmlns:m="http://schemas.openxmlformats.org/officeDocument/2006/math">
                    <m:sSub>
                      <m:sSubPr>
                        <m:ctrlPr>
                          <a:rPr lang="en-IN" i="1" dirty="0">
                            <a:solidFill>
                              <a:srgbClr val="F19D19"/>
                            </a:solidFill>
                            <a:latin typeface="Cambria Math" panose="02040503050406030204" pitchFamily="18" charset="0"/>
                          </a:rPr>
                        </m:ctrlPr>
                      </m:sSubPr>
                      <m:e>
                        <m:r>
                          <a:rPr lang="en-IN" dirty="0">
                            <a:solidFill>
                              <a:srgbClr val="F19D19"/>
                            </a:solidFill>
                            <a:latin typeface="Cambria Math" panose="02040503050406030204" pitchFamily="18" charset="0"/>
                          </a:rPr>
                          <m:t>𝐦</m:t>
                        </m:r>
                      </m:e>
                      <m:sub>
                        <m:r>
                          <a:rPr lang="en-IN" dirty="0">
                            <a:solidFill>
                              <a:srgbClr val="F19D19"/>
                            </a:solidFill>
                            <a:latin typeface="Cambria Math" panose="02040503050406030204" pitchFamily="18" charset="0"/>
                          </a:rPr>
                          <m:t>𝟏</m:t>
                        </m:r>
                      </m:sub>
                    </m:sSub>
                    <m:r>
                      <a:rPr lang="en-IN" b="0" i="0" dirty="0" smtClean="0">
                        <a:solidFill>
                          <a:srgbClr val="F19D19"/>
                        </a:solidFill>
                        <a:latin typeface="Cambria Math" panose="02040503050406030204" pitchFamily="18" charset="0"/>
                      </a:rPr>
                      <m:t>+</m:t>
                    </m:r>
                    <m:sSub>
                      <m:sSubPr>
                        <m:ctrlPr>
                          <a:rPr lang="en-IN" i="1" dirty="0">
                            <a:solidFill>
                              <a:srgbClr val="F19D19"/>
                            </a:solidFill>
                            <a:latin typeface="Cambria Math" panose="02040503050406030204" pitchFamily="18" charset="0"/>
                          </a:rPr>
                        </m:ctrlPr>
                      </m:sSubPr>
                      <m:e>
                        <m:r>
                          <a:rPr lang="en-IN" dirty="0">
                            <a:solidFill>
                              <a:srgbClr val="F19D19"/>
                            </a:solidFill>
                            <a:latin typeface="Cambria Math" panose="02040503050406030204" pitchFamily="18" charset="0"/>
                          </a:rPr>
                          <m:t>𝐦</m:t>
                        </m:r>
                      </m:e>
                      <m:sub>
                        <m:r>
                          <a:rPr lang="en-IN" dirty="0">
                            <a:solidFill>
                              <a:srgbClr val="F19D19"/>
                            </a:solidFill>
                            <a:latin typeface="Cambria Math" panose="02040503050406030204" pitchFamily="18" charset="0"/>
                          </a:rPr>
                          <m:t>𝟐</m:t>
                        </m:r>
                      </m:sub>
                    </m:sSub>
                    <m:r>
                      <a:rPr lang="en-IN" b="0" i="0" dirty="0" smtClean="0">
                        <a:solidFill>
                          <a:srgbClr val="F19D19"/>
                        </a:solidFill>
                        <a:latin typeface="Cambria Math" panose="02040503050406030204" pitchFamily="18" charset="0"/>
                      </a:rPr>
                      <m:t>+</m:t>
                    </m:r>
                    <m:sSub>
                      <m:sSubPr>
                        <m:ctrlPr>
                          <a:rPr lang="en-IN" i="1" dirty="0">
                            <a:solidFill>
                              <a:srgbClr val="F19D19"/>
                            </a:solidFill>
                            <a:latin typeface="Cambria Math" panose="02040503050406030204" pitchFamily="18" charset="0"/>
                          </a:rPr>
                        </m:ctrlPr>
                      </m:sSubPr>
                      <m:e>
                        <m:r>
                          <a:rPr lang="en-IN" dirty="0">
                            <a:solidFill>
                              <a:srgbClr val="F19D19"/>
                            </a:solidFill>
                            <a:latin typeface="Cambria Math" panose="02040503050406030204" pitchFamily="18" charset="0"/>
                          </a:rPr>
                          <m:t>𝐦</m:t>
                        </m:r>
                      </m:e>
                      <m:sub>
                        <m:r>
                          <a:rPr lang="en-IN" dirty="0">
                            <a:solidFill>
                              <a:srgbClr val="F19D19"/>
                            </a:solidFill>
                            <a:latin typeface="Cambria Math" panose="02040503050406030204" pitchFamily="18" charset="0"/>
                          </a:rPr>
                          <m:t>𝟐</m:t>
                        </m:r>
                      </m:sub>
                    </m:sSub>
                    <m:r>
                      <a:rPr lang="en-IN" b="0" i="0" dirty="0" smtClean="0">
                        <a:solidFill>
                          <a:srgbClr val="F19D19"/>
                        </a:solidFill>
                        <a:latin typeface="Cambria Math" panose="02040503050406030204" pitchFamily="18" charset="0"/>
                      </a:rPr>
                      <m:t>+</m:t>
                    </m:r>
                    <m:r>
                      <a:rPr lang="en-IN" dirty="0">
                        <a:solidFill>
                          <a:srgbClr val="F19D19"/>
                        </a:solidFill>
                        <a:latin typeface="Cambria Math" panose="02040503050406030204" pitchFamily="18" charset="0"/>
                      </a:rPr>
                      <m:t>…</m:t>
                    </m:r>
                    <m:r>
                      <a:rPr lang="en-IN" b="0" i="0" dirty="0" smtClean="0">
                        <a:solidFill>
                          <a:srgbClr val="F19D19"/>
                        </a:solidFill>
                        <a:latin typeface="Cambria Math" panose="02040503050406030204" pitchFamily="18" charset="0"/>
                      </a:rPr>
                      <m:t>+</m:t>
                    </m:r>
                    <m:sSub>
                      <m:sSubPr>
                        <m:ctrlPr>
                          <a:rPr lang="en-IN" i="1" dirty="0">
                            <a:solidFill>
                              <a:srgbClr val="F19D19"/>
                            </a:solidFill>
                            <a:latin typeface="Cambria Math" panose="02040503050406030204" pitchFamily="18" charset="0"/>
                          </a:rPr>
                        </m:ctrlPr>
                      </m:sSubPr>
                      <m:e>
                        <m:r>
                          <a:rPr lang="en-IN" dirty="0">
                            <a:solidFill>
                              <a:srgbClr val="F19D19"/>
                            </a:solidFill>
                            <a:latin typeface="Cambria Math" panose="02040503050406030204" pitchFamily="18" charset="0"/>
                          </a:rPr>
                          <m:t>𝐦</m:t>
                        </m:r>
                      </m:e>
                      <m:sub>
                        <m:r>
                          <a:rPr lang="en-IN" dirty="0">
                            <a:solidFill>
                              <a:srgbClr val="F19D19"/>
                            </a:solidFill>
                            <a:latin typeface="Cambria Math" panose="02040503050406030204" pitchFamily="18" charset="0"/>
                          </a:rPr>
                          <m:t>𝐧</m:t>
                        </m:r>
                      </m:sub>
                    </m:sSub>
                  </m:oMath>
                </a14:m>
                <a:r>
                  <a:rPr lang="en-GB" dirty="0"/>
                  <a:t>.”</a:t>
                </a:r>
                <a:endParaRPr lang="en-IN" dirty="0"/>
              </a:p>
            </p:txBody>
          </p:sp>
        </mc:Choice>
        <mc:Fallback xmlns="">
          <p:sp>
            <p:nvSpPr>
              <p:cNvPr id="3" name="Content Placeholder 2">
                <a:extLst>
                  <a:ext uri="{FF2B5EF4-FFF2-40B4-BE49-F238E27FC236}">
                    <a16:creationId xmlns:a16="http://schemas.microsoft.com/office/drawing/2014/main" id="{B37D54A1-71DA-4FDB-B04D-D14FFAF993B7}"/>
                  </a:ext>
                </a:extLst>
              </p:cNvPr>
              <p:cNvSpPr>
                <a:spLocks noGrp="1" noRot="1" noChangeAspect="1" noMove="1" noResize="1" noEditPoints="1" noAdjustHandles="1" noChangeArrowheads="1" noChangeShapeType="1" noTextEdit="1"/>
              </p:cNvSpPr>
              <p:nvPr>
                <p:ph idx="1"/>
              </p:nvPr>
            </p:nvSpPr>
            <p:spPr>
              <a:blipFill>
                <a:blip r:embed="rId2"/>
                <a:stretch>
                  <a:fillRect l="-971" r="-1074"/>
                </a:stretch>
              </a:blipFill>
            </p:spPr>
            <p:txBody>
              <a:bodyPr/>
              <a:lstStyle/>
              <a:p>
                <a:r>
                  <a:rPr lang="en-IN">
                    <a:noFill/>
                  </a:rPr>
                  <a:t> </a:t>
                </a:r>
              </a:p>
            </p:txBody>
          </p:sp>
        </mc:Fallback>
      </mc:AlternateContent>
    </p:spTree>
    <p:extLst>
      <p:ext uri="{BB962C8B-B14F-4D97-AF65-F5344CB8AC3E}">
        <p14:creationId xmlns:p14="http://schemas.microsoft.com/office/powerpoint/2010/main" val="86187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07F426C-C4CD-497D-96F6-BAE345D7AE9E}">
  <we:reference id="wa104381411" version="2.4.5.0" store="en-US" storeType="OMEX"/>
  <we:alternateReferences>
    <we:reference id="wa104381411" version="2.4.5.0"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24929</TotalTime>
  <Words>2185</Words>
  <Application>Microsoft Office PowerPoint</Application>
  <PresentationFormat>Widescreen</PresentationFormat>
  <Paragraphs>460</Paragraphs>
  <Slides>32</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Wingdings 2</vt:lpstr>
      <vt:lpstr>Wingdings</vt:lpstr>
      <vt:lpstr>Cambria Math</vt:lpstr>
      <vt:lpstr>Wingdings 3</vt:lpstr>
      <vt:lpstr>Cambria</vt:lpstr>
      <vt:lpstr>Roboto Condensed Light</vt:lpstr>
      <vt:lpstr>Clarendon Hv BT</vt:lpstr>
      <vt:lpstr>Roboto Condensed</vt:lpstr>
      <vt:lpstr>Arial</vt:lpstr>
      <vt:lpstr>Calibri</vt:lpstr>
      <vt:lpstr>Office Theme</vt:lpstr>
      <vt:lpstr>Unit – 1.2 Counting</vt:lpstr>
      <vt:lpstr>PowerPoint Presentation</vt:lpstr>
      <vt:lpstr>PowerPoint Presentation</vt:lpstr>
      <vt:lpstr>Method 5</vt:lpstr>
      <vt:lpstr>Basic Principles of Counting</vt:lpstr>
      <vt:lpstr>Product Rule</vt:lpstr>
      <vt:lpstr>Product Rule</vt:lpstr>
      <vt:lpstr>Product Rule</vt:lpstr>
      <vt:lpstr>Sum Rule</vt:lpstr>
      <vt:lpstr>Sum Rule</vt:lpstr>
      <vt:lpstr>Sum Rule</vt:lpstr>
      <vt:lpstr>Examples of Method 5</vt:lpstr>
      <vt:lpstr>Method 5 ⇝ Example 1</vt:lpstr>
      <vt:lpstr>Method 5 ⇝ Example 2</vt:lpstr>
      <vt:lpstr>Method 5 ⇝ Example 2</vt:lpstr>
      <vt:lpstr>Method 5 ⇝ Example 2 (Continue)</vt:lpstr>
      <vt:lpstr>Method 5 ⇝ Example 3</vt:lpstr>
      <vt:lpstr>Method 5 ⇝ Example 3 (Continue)</vt:lpstr>
      <vt:lpstr>Method 5 ⇝ Example 3 (Continue)</vt:lpstr>
      <vt:lpstr>Method 5 ⇝ Example 4</vt:lpstr>
      <vt:lpstr>Method 5 ⇝ Example 5</vt:lpstr>
      <vt:lpstr>Method 6</vt:lpstr>
      <vt:lpstr>Pigeonhole Principle </vt:lpstr>
      <vt:lpstr>Least Integer Function or Ceiling Function (Prerequisite)</vt:lpstr>
      <vt:lpstr>Generalized Pigeonhole Principle</vt:lpstr>
      <vt:lpstr>Generalized Pigeonhole Principle</vt:lpstr>
      <vt:lpstr>Examples of Method 6</vt:lpstr>
      <vt:lpstr>Method 6 ⇝ Example 1</vt:lpstr>
      <vt:lpstr>Method 6 ⇝ Example 2</vt:lpstr>
      <vt:lpstr>Method 6 ⇝ Example 3</vt:lpstr>
      <vt:lpstr>Method 6 ⇝ Example 4</vt:lpstr>
      <vt:lpstr>Method 6 ⇝ Example 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Nishant khiraiya</cp:lastModifiedBy>
  <cp:revision>1210</cp:revision>
  <dcterms:created xsi:type="dcterms:W3CDTF">2020-05-01T05:09:15Z</dcterms:created>
  <dcterms:modified xsi:type="dcterms:W3CDTF">2024-06-14T08:30:35Z</dcterms:modified>
</cp:coreProperties>
</file>